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2" r:id="rId2"/>
    <p:sldId id="272" r:id="rId3"/>
    <p:sldId id="327" r:id="rId4"/>
    <p:sldId id="339" r:id="rId5"/>
    <p:sldId id="340" r:id="rId6"/>
    <p:sldId id="330" r:id="rId7"/>
    <p:sldId id="331" r:id="rId8"/>
    <p:sldId id="341" r:id="rId9"/>
    <p:sldId id="332" r:id="rId10"/>
    <p:sldId id="334" r:id="rId11"/>
    <p:sldId id="335" r:id="rId12"/>
    <p:sldId id="333" r:id="rId13"/>
    <p:sldId id="338" r:id="rId14"/>
    <p:sldId id="337" r:id="rId15"/>
    <p:sldId id="326" r:id="rId1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0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3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50C68B-59D3-427E-8D94-8FC1F943D476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91DBB64B-D7ED-4892-B698-4760E5B1FC58}">
      <dgm:prSet phldrT="[Text]"/>
      <dgm:spPr/>
      <dgm:t>
        <a:bodyPr/>
        <a:lstStyle/>
        <a:p>
          <a:r>
            <a:rPr lang="en-US" dirty="0"/>
            <a:t>Non Profit, Non Political and Non Religious Organization</a:t>
          </a:r>
        </a:p>
      </dgm:t>
    </dgm:pt>
    <dgm:pt modelId="{754600AD-393F-4EBD-9EAB-FAE44F72AFF7}" type="parTrans" cxnId="{9169A443-BDE3-47BF-BB65-39864B857155}">
      <dgm:prSet/>
      <dgm:spPr/>
      <dgm:t>
        <a:bodyPr/>
        <a:lstStyle/>
        <a:p>
          <a:endParaRPr lang="en-US"/>
        </a:p>
      </dgm:t>
    </dgm:pt>
    <dgm:pt modelId="{8A3CBE47-EC7D-40F3-9FE3-4489948483A6}" type="sibTrans" cxnId="{9169A443-BDE3-47BF-BB65-39864B857155}">
      <dgm:prSet/>
      <dgm:spPr/>
      <dgm:t>
        <a:bodyPr/>
        <a:lstStyle/>
        <a:p>
          <a:endParaRPr lang="en-US"/>
        </a:p>
      </dgm:t>
    </dgm:pt>
    <dgm:pt modelId="{8E0027C6-C651-4A70-A71E-AB917B5F2DC6}">
      <dgm:prSet phldrT="[Text]"/>
      <dgm:spPr/>
      <dgm:t>
        <a:bodyPr/>
        <a:lstStyle/>
        <a:p>
          <a:r>
            <a:rPr lang="en-US" dirty="0"/>
            <a:t>Groom Future Leaders among youth</a:t>
          </a:r>
        </a:p>
      </dgm:t>
    </dgm:pt>
    <dgm:pt modelId="{1C7CB524-7CD2-4621-9D36-7FFC5BD2AC68}" type="parTrans" cxnId="{0EE8F4C1-9F95-4E84-891D-5883DE215E8B}">
      <dgm:prSet/>
      <dgm:spPr/>
      <dgm:t>
        <a:bodyPr/>
        <a:lstStyle/>
        <a:p>
          <a:endParaRPr lang="en-US"/>
        </a:p>
      </dgm:t>
    </dgm:pt>
    <dgm:pt modelId="{1C6277A0-F0ED-43F2-BD30-2FD8B3903C9A}" type="sibTrans" cxnId="{0EE8F4C1-9F95-4E84-891D-5883DE215E8B}">
      <dgm:prSet/>
      <dgm:spPr/>
      <dgm:t>
        <a:bodyPr/>
        <a:lstStyle/>
        <a:p>
          <a:endParaRPr lang="en-US"/>
        </a:p>
      </dgm:t>
    </dgm:pt>
    <dgm:pt modelId="{426F5C62-246A-43A3-A919-E94B38822756}">
      <dgm:prSet phldrT="[Text]"/>
      <dgm:spPr/>
      <dgm:t>
        <a:bodyPr/>
        <a:lstStyle/>
        <a:p>
          <a:r>
            <a:rPr lang="en-US" dirty="0"/>
            <a:t>SAYA &amp; CLUB65</a:t>
          </a:r>
        </a:p>
      </dgm:t>
    </dgm:pt>
    <dgm:pt modelId="{FD844B84-F343-4783-8C57-983588217CE4}" type="parTrans" cxnId="{18DCA8AB-0493-420B-A599-52C1B47A2822}">
      <dgm:prSet/>
      <dgm:spPr/>
      <dgm:t>
        <a:bodyPr/>
        <a:lstStyle/>
        <a:p>
          <a:endParaRPr lang="en-US"/>
        </a:p>
      </dgm:t>
    </dgm:pt>
    <dgm:pt modelId="{D9CB2079-58C6-4315-BFD8-A8EA0CB68CBD}" type="sibTrans" cxnId="{18DCA8AB-0493-420B-A599-52C1B47A2822}">
      <dgm:prSet/>
      <dgm:spPr/>
      <dgm:t>
        <a:bodyPr/>
        <a:lstStyle/>
        <a:p>
          <a:endParaRPr lang="en-US"/>
        </a:p>
      </dgm:t>
    </dgm:pt>
    <dgm:pt modelId="{2EAA9AC8-12D3-4784-80DA-73F51ABF785A}">
      <dgm:prSet phldrT="[Text]"/>
      <dgm:spPr/>
      <dgm:t>
        <a:bodyPr/>
        <a:lstStyle/>
        <a:p>
          <a:r>
            <a:rPr lang="en-US" dirty="0"/>
            <a:t>Platform for both young and seniors to contribute to the society across Greater Houston Region</a:t>
          </a:r>
        </a:p>
      </dgm:t>
    </dgm:pt>
    <dgm:pt modelId="{4ED46492-A576-42EB-A5C3-57D414EEFF90}" type="parTrans" cxnId="{BF0DE668-D969-4B13-89F4-D91A996CE146}">
      <dgm:prSet/>
      <dgm:spPr/>
      <dgm:t>
        <a:bodyPr/>
        <a:lstStyle/>
        <a:p>
          <a:endParaRPr lang="en-US"/>
        </a:p>
      </dgm:t>
    </dgm:pt>
    <dgm:pt modelId="{75A6B321-B20F-4A8C-A37A-6A429B4183D0}" type="sibTrans" cxnId="{BF0DE668-D969-4B13-89F4-D91A996CE146}">
      <dgm:prSet/>
      <dgm:spPr/>
      <dgm:t>
        <a:bodyPr/>
        <a:lstStyle/>
        <a:p>
          <a:endParaRPr lang="en-US"/>
        </a:p>
      </dgm:t>
    </dgm:pt>
    <dgm:pt modelId="{CB9A4C1D-6DEA-44B8-A5D8-22DF86FD6DCA}" type="pres">
      <dgm:prSet presAssocID="{9650C68B-59D3-427E-8D94-8FC1F943D476}" presName="linearFlow" presStyleCnt="0">
        <dgm:presLayoutVars>
          <dgm:dir/>
          <dgm:resizeHandles val="exact"/>
        </dgm:presLayoutVars>
      </dgm:prSet>
      <dgm:spPr/>
    </dgm:pt>
    <dgm:pt modelId="{3A64CB66-B396-46EC-90C0-6E62F3A4121B}" type="pres">
      <dgm:prSet presAssocID="{91DBB64B-D7ED-4892-B698-4760E5B1FC58}" presName="composite" presStyleCnt="0"/>
      <dgm:spPr/>
    </dgm:pt>
    <dgm:pt modelId="{42242552-5F78-48E1-BBEB-739A5BFEB3E7}" type="pres">
      <dgm:prSet presAssocID="{91DBB64B-D7ED-4892-B698-4760E5B1FC58}" presName="imgShp" presStyleLbl="fgImgPlace1" presStyleIdx="0" presStyleCnt="4"/>
      <dgm:spPr>
        <a:prstGeom prst="flowChartAlternateProcess">
          <a:avLst/>
        </a:prstGeom>
      </dgm:spPr>
    </dgm:pt>
    <dgm:pt modelId="{F00940AC-C108-45F9-9E7E-C3B0AC8A1204}" type="pres">
      <dgm:prSet presAssocID="{91DBB64B-D7ED-4892-B698-4760E5B1FC58}" presName="txShp" presStyleLbl="node1" presStyleIdx="0" presStyleCnt="4">
        <dgm:presLayoutVars>
          <dgm:bulletEnabled val="1"/>
        </dgm:presLayoutVars>
      </dgm:prSet>
      <dgm:spPr/>
    </dgm:pt>
    <dgm:pt modelId="{5633F134-7B60-4C78-9B41-D9457EFBEC1C}" type="pres">
      <dgm:prSet presAssocID="{8A3CBE47-EC7D-40F3-9FE3-4489948483A6}" presName="spacing" presStyleCnt="0"/>
      <dgm:spPr/>
    </dgm:pt>
    <dgm:pt modelId="{4A772BE3-BBEC-4962-B15C-18726DBD9D45}" type="pres">
      <dgm:prSet presAssocID="{2EAA9AC8-12D3-4784-80DA-73F51ABF785A}" presName="composite" presStyleCnt="0"/>
      <dgm:spPr/>
    </dgm:pt>
    <dgm:pt modelId="{3249C445-A3F2-47DF-9E4E-4421D6BDDC27}" type="pres">
      <dgm:prSet presAssocID="{2EAA9AC8-12D3-4784-80DA-73F51ABF785A}" presName="imgShp" presStyleLbl="fgImgPlace1" presStyleIdx="1" presStyleCnt="4"/>
      <dgm:spPr>
        <a:prstGeom prst="flowChartAlternateProcess">
          <a:avLst/>
        </a:prstGeom>
      </dgm:spPr>
    </dgm:pt>
    <dgm:pt modelId="{DF1A3F39-9F6C-4317-8C0F-F8997AC1116E}" type="pres">
      <dgm:prSet presAssocID="{2EAA9AC8-12D3-4784-80DA-73F51ABF785A}" presName="txShp" presStyleLbl="node1" presStyleIdx="1" presStyleCnt="4">
        <dgm:presLayoutVars>
          <dgm:bulletEnabled val="1"/>
        </dgm:presLayoutVars>
      </dgm:prSet>
      <dgm:spPr/>
    </dgm:pt>
    <dgm:pt modelId="{AD0B89B9-7F51-493A-B7EB-8C12692A9976}" type="pres">
      <dgm:prSet presAssocID="{75A6B321-B20F-4A8C-A37A-6A429B4183D0}" presName="spacing" presStyleCnt="0"/>
      <dgm:spPr/>
    </dgm:pt>
    <dgm:pt modelId="{52A63037-FA91-4BC2-B631-339F65DCE0F2}" type="pres">
      <dgm:prSet presAssocID="{8E0027C6-C651-4A70-A71E-AB917B5F2DC6}" presName="composite" presStyleCnt="0"/>
      <dgm:spPr/>
    </dgm:pt>
    <dgm:pt modelId="{C4BA73EA-8078-4047-AE7F-A6DA41E209AB}" type="pres">
      <dgm:prSet presAssocID="{8E0027C6-C651-4A70-A71E-AB917B5F2DC6}" presName="imgShp" presStyleLbl="fgImgPlace1" presStyleIdx="2" presStyleCnt="4"/>
      <dgm:spPr>
        <a:prstGeom prst="flowChartAlternateProcess">
          <a:avLst/>
        </a:prstGeom>
      </dgm:spPr>
    </dgm:pt>
    <dgm:pt modelId="{CF8807C0-A2C4-4157-A04F-1E5A5553C968}" type="pres">
      <dgm:prSet presAssocID="{8E0027C6-C651-4A70-A71E-AB917B5F2DC6}" presName="txShp" presStyleLbl="node1" presStyleIdx="2" presStyleCnt="4">
        <dgm:presLayoutVars>
          <dgm:bulletEnabled val="1"/>
        </dgm:presLayoutVars>
      </dgm:prSet>
      <dgm:spPr/>
    </dgm:pt>
    <dgm:pt modelId="{3669D92A-E28A-4622-9BC9-19295FF49F04}" type="pres">
      <dgm:prSet presAssocID="{1C6277A0-F0ED-43F2-BD30-2FD8B3903C9A}" presName="spacing" presStyleCnt="0"/>
      <dgm:spPr/>
    </dgm:pt>
    <dgm:pt modelId="{66167566-283D-46CA-99A2-14E19BBFED34}" type="pres">
      <dgm:prSet presAssocID="{426F5C62-246A-43A3-A919-E94B38822756}" presName="composite" presStyleCnt="0"/>
      <dgm:spPr/>
    </dgm:pt>
    <dgm:pt modelId="{B720A517-7E2A-4F03-9230-1A7E3FB371AE}" type="pres">
      <dgm:prSet presAssocID="{426F5C62-246A-43A3-A919-E94B38822756}" presName="imgShp" presStyleLbl="fgImgPlace1" presStyleIdx="3" presStyleCnt="4"/>
      <dgm:spPr>
        <a:prstGeom prst="flowChartAlternateProcess">
          <a:avLst/>
        </a:prstGeom>
      </dgm:spPr>
    </dgm:pt>
    <dgm:pt modelId="{7D3375CF-615A-4466-AD2F-0376DCF2E85B}" type="pres">
      <dgm:prSet presAssocID="{426F5C62-246A-43A3-A919-E94B38822756}" presName="txShp" presStyleLbl="node1" presStyleIdx="3" presStyleCnt="4">
        <dgm:presLayoutVars>
          <dgm:bulletEnabled val="1"/>
        </dgm:presLayoutVars>
      </dgm:prSet>
      <dgm:spPr/>
    </dgm:pt>
  </dgm:ptLst>
  <dgm:cxnLst>
    <dgm:cxn modelId="{1DC52703-9BD0-4F51-B576-37AF6742C23D}" type="presOf" srcId="{8E0027C6-C651-4A70-A71E-AB917B5F2DC6}" destId="{CF8807C0-A2C4-4157-A04F-1E5A5553C968}" srcOrd="0" destOrd="0" presId="urn:microsoft.com/office/officeart/2005/8/layout/vList3"/>
    <dgm:cxn modelId="{2058765D-1D3A-43EA-A543-CF8218C1E1F2}" type="presOf" srcId="{9650C68B-59D3-427E-8D94-8FC1F943D476}" destId="{CB9A4C1D-6DEA-44B8-A5D8-22DF86FD6DCA}" srcOrd="0" destOrd="0" presId="urn:microsoft.com/office/officeart/2005/8/layout/vList3"/>
    <dgm:cxn modelId="{C341EA42-82A4-4CD8-B037-5FABCFF12019}" type="presOf" srcId="{426F5C62-246A-43A3-A919-E94B38822756}" destId="{7D3375CF-615A-4466-AD2F-0376DCF2E85B}" srcOrd="0" destOrd="0" presId="urn:microsoft.com/office/officeart/2005/8/layout/vList3"/>
    <dgm:cxn modelId="{9169A443-BDE3-47BF-BB65-39864B857155}" srcId="{9650C68B-59D3-427E-8D94-8FC1F943D476}" destId="{91DBB64B-D7ED-4892-B698-4760E5B1FC58}" srcOrd="0" destOrd="0" parTransId="{754600AD-393F-4EBD-9EAB-FAE44F72AFF7}" sibTransId="{8A3CBE47-EC7D-40F3-9FE3-4489948483A6}"/>
    <dgm:cxn modelId="{4D4E8745-8AEA-4C9D-9EB0-995DF57B254D}" type="presOf" srcId="{91DBB64B-D7ED-4892-B698-4760E5B1FC58}" destId="{F00940AC-C108-45F9-9E7E-C3B0AC8A1204}" srcOrd="0" destOrd="0" presId="urn:microsoft.com/office/officeart/2005/8/layout/vList3"/>
    <dgm:cxn modelId="{BF0DE668-D969-4B13-89F4-D91A996CE146}" srcId="{9650C68B-59D3-427E-8D94-8FC1F943D476}" destId="{2EAA9AC8-12D3-4784-80DA-73F51ABF785A}" srcOrd="1" destOrd="0" parTransId="{4ED46492-A576-42EB-A5C3-57D414EEFF90}" sibTransId="{75A6B321-B20F-4A8C-A37A-6A429B4183D0}"/>
    <dgm:cxn modelId="{7E377B6B-AD64-44CB-A170-13CA257100E4}" type="presOf" srcId="{2EAA9AC8-12D3-4784-80DA-73F51ABF785A}" destId="{DF1A3F39-9F6C-4317-8C0F-F8997AC1116E}" srcOrd="0" destOrd="0" presId="urn:microsoft.com/office/officeart/2005/8/layout/vList3"/>
    <dgm:cxn modelId="{18DCA8AB-0493-420B-A599-52C1B47A2822}" srcId="{9650C68B-59D3-427E-8D94-8FC1F943D476}" destId="{426F5C62-246A-43A3-A919-E94B38822756}" srcOrd="3" destOrd="0" parTransId="{FD844B84-F343-4783-8C57-983588217CE4}" sibTransId="{D9CB2079-58C6-4315-BFD8-A8EA0CB68CBD}"/>
    <dgm:cxn modelId="{0EE8F4C1-9F95-4E84-891D-5883DE215E8B}" srcId="{9650C68B-59D3-427E-8D94-8FC1F943D476}" destId="{8E0027C6-C651-4A70-A71E-AB917B5F2DC6}" srcOrd="2" destOrd="0" parTransId="{1C7CB524-7CD2-4621-9D36-7FFC5BD2AC68}" sibTransId="{1C6277A0-F0ED-43F2-BD30-2FD8B3903C9A}"/>
    <dgm:cxn modelId="{41EA9730-F4E8-4B9C-AB82-DAA73A5F5527}" type="presParOf" srcId="{CB9A4C1D-6DEA-44B8-A5D8-22DF86FD6DCA}" destId="{3A64CB66-B396-46EC-90C0-6E62F3A4121B}" srcOrd="0" destOrd="0" presId="urn:microsoft.com/office/officeart/2005/8/layout/vList3"/>
    <dgm:cxn modelId="{E606FB4D-4743-479C-BF0F-1514B1D6C4C1}" type="presParOf" srcId="{3A64CB66-B396-46EC-90C0-6E62F3A4121B}" destId="{42242552-5F78-48E1-BBEB-739A5BFEB3E7}" srcOrd="0" destOrd="0" presId="urn:microsoft.com/office/officeart/2005/8/layout/vList3"/>
    <dgm:cxn modelId="{EF142533-A789-480C-A692-3259EA44610D}" type="presParOf" srcId="{3A64CB66-B396-46EC-90C0-6E62F3A4121B}" destId="{F00940AC-C108-45F9-9E7E-C3B0AC8A1204}" srcOrd="1" destOrd="0" presId="urn:microsoft.com/office/officeart/2005/8/layout/vList3"/>
    <dgm:cxn modelId="{F5123176-98C0-4984-A40E-3309EEE6013A}" type="presParOf" srcId="{CB9A4C1D-6DEA-44B8-A5D8-22DF86FD6DCA}" destId="{5633F134-7B60-4C78-9B41-D9457EFBEC1C}" srcOrd="1" destOrd="0" presId="urn:microsoft.com/office/officeart/2005/8/layout/vList3"/>
    <dgm:cxn modelId="{69FB9DFE-86A9-4C5E-85F9-277449A81147}" type="presParOf" srcId="{CB9A4C1D-6DEA-44B8-A5D8-22DF86FD6DCA}" destId="{4A772BE3-BBEC-4962-B15C-18726DBD9D45}" srcOrd="2" destOrd="0" presId="urn:microsoft.com/office/officeart/2005/8/layout/vList3"/>
    <dgm:cxn modelId="{EF7E0074-5FCF-4031-AB08-725E503F6CA2}" type="presParOf" srcId="{4A772BE3-BBEC-4962-B15C-18726DBD9D45}" destId="{3249C445-A3F2-47DF-9E4E-4421D6BDDC27}" srcOrd="0" destOrd="0" presId="urn:microsoft.com/office/officeart/2005/8/layout/vList3"/>
    <dgm:cxn modelId="{EBBCBC50-3630-4382-93C1-D45DA80BA76F}" type="presParOf" srcId="{4A772BE3-BBEC-4962-B15C-18726DBD9D45}" destId="{DF1A3F39-9F6C-4317-8C0F-F8997AC1116E}" srcOrd="1" destOrd="0" presId="urn:microsoft.com/office/officeart/2005/8/layout/vList3"/>
    <dgm:cxn modelId="{DF18621B-1C9C-4950-83D7-C4AE19FC222C}" type="presParOf" srcId="{CB9A4C1D-6DEA-44B8-A5D8-22DF86FD6DCA}" destId="{AD0B89B9-7F51-493A-B7EB-8C12692A9976}" srcOrd="3" destOrd="0" presId="urn:microsoft.com/office/officeart/2005/8/layout/vList3"/>
    <dgm:cxn modelId="{CDC3DC08-DD8B-4B4C-B4ED-9FB848865027}" type="presParOf" srcId="{CB9A4C1D-6DEA-44B8-A5D8-22DF86FD6DCA}" destId="{52A63037-FA91-4BC2-B631-339F65DCE0F2}" srcOrd="4" destOrd="0" presId="urn:microsoft.com/office/officeart/2005/8/layout/vList3"/>
    <dgm:cxn modelId="{1AC4E5F9-9BA0-4BF7-A361-C7A24F6918F8}" type="presParOf" srcId="{52A63037-FA91-4BC2-B631-339F65DCE0F2}" destId="{C4BA73EA-8078-4047-AE7F-A6DA41E209AB}" srcOrd="0" destOrd="0" presId="urn:microsoft.com/office/officeart/2005/8/layout/vList3"/>
    <dgm:cxn modelId="{14AD1157-A3D6-4C11-B9FE-9019352C816B}" type="presParOf" srcId="{52A63037-FA91-4BC2-B631-339F65DCE0F2}" destId="{CF8807C0-A2C4-4157-A04F-1E5A5553C968}" srcOrd="1" destOrd="0" presId="urn:microsoft.com/office/officeart/2005/8/layout/vList3"/>
    <dgm:cxn modelId="{77A82B1E-B4B3-4FEE-8542-D211DA8E6B97}" type="presParOf" srcId="{CB9A4C1D-6DEA-44B8-A5D8-22DF86FD6DCA}" destId="{3669D92A-E28A-4622-9BC9-19295FF49F04}" srcOrd="5" destOrd="0" presId="urn:microsoft.com/office/officeart/2005/8/layout/vList3"/>
    <dgm:cxn modelId="{BABF62B1-E8B7-46FE-A5B7-7B4000B2286B}" type="presParOf" srcId="{CB9A4C1D-6DEA-44B8-A5D8-22DF86FD6DCA}" destId="{66167566-283D-46CA-99A2-14E19BBFED34}" srcOrd="6" destOrd="0" presId="urn:microsoft.com/office/officeart/2005/8/layout/vList3"/>
    <dgm:cxn modelId="{5E72BF6E-8F44-4185-986E-AC95EB399500}" type="presParOf" srcId="{66167566-283D-46CA-99A2-14E19BBFED34}" destId="{B720A517-7E2A-4F03-9230-1A7E3FB371AE}" srcOrd="0" destOrd="0" presId="urn:microsoft.com/office/officeart/2005/8/layout/vList3"/>
    <dgm:cxn modelId="{B0621997-55B0-471C-A101-D703FEF24242}" type="presParOf" srcId="{66167566-283D-46CA-99A2-14E19BBFED34}" destId="{7D3375CF-615A-4466-AD2F-0376DCF2E85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D3B25F-4302-4A88-AC55-7900E7C3766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9FCD730-DC34-477A-89A2-45836F4BF632}">
      <dgm:prSet phldrT="[Text]"/>
      <dgm:spPr/>
      <dgm:t>
        <a:bodyPr/>
        <a:lstStyle/>
        <a:p>
          <a:r>
            <a:rPr lang="en-US" dirty="0"/>
            <a:t>Promote Indian Muslim Culture</a:t>
          </a:r>
        </a:p>
      </dgm:t>
    </dgm:pt>
    <dgm:pt modelId="{FC120D5C-031F-4757-B02E-A177B675ACCE}" type="parTrans" cxnId="{B0B1FB4C-487B-4F00-9EAC-0BD1DE93C531}">
      <dgm:prSet/>
      <dgm:spPr/>
      <dgm:t>
        <a:bodyPr/>
        <a:lstStyle/>
        <a:p>
          <a:endParaRPr lang="en-US"/>
        </a:p>
      </dgm:t>
    </dgm:pt>
    <dgm:pt modelId="{3912F4C2-CF8E-4BFC-B731-024CBF885E97}" type="sibTrans" cxnId="{B0B1FB4C-487B-4F00-9EAC-0BD1DE93C531}">
      <dgm:prSet/>
      <dgm:spPr/>
      <dgm:t>
        <a:bodyPr/>
        <a:lstStyle/>
        <a:p>
          <a:endParaRPr lang="en-US"/>
        </a:p>
      </dgm:t>
    </dgm:pt>
    <dgm:pt modelId="{9624A98C-52E7-4D20-864C-D8B092E91C30}">
      <dgm:prSet phldrT="[Text]"/>
      <dgm:spPr/>
      <dgm:t>
        <a:bodyPr/>
        <a:lstStyle/>
        <a:p>
          <a:r>
            <a:rPr lang="en-US" dirty="0"/>
            <a:t>Promote social and cultural responsibilities among youth of the community</a:t>
          </a:r>
        </a:p>
      </dgm:t>
    </dgm:pt>
    <dgm:pt modelId="{12D6B725-F281-4B62-AED4-42CEF0A0D652}" type="parTrans" cxnId="{997EC1B0-F19F-4C6C-808A-EDAD3CD58BD5}">
      <dgm:prSet/>
      <dgm:spPr/>
      <dgm:t>
        <a:bodyPr/>
        <a:lstStyle/>
        <a:p>
          <a:endParaRPr lang="en-US"/>
        </a:p>
      </dgm:t>
    </dgm:pt>
    <dgm:pt modelId="{B3A7E049-9CE9-4D2D-8163-5993035DF57F}" type="sibTrans" cxnId="{997EC1B0-F19F-4C6C-808A-EDAD3CD58BD5}">
      <dgm:prSet/>
      <dgm:spPr/>
      <dgm:t>
        <a:bodyPr/>
        <a:lstStyle/>
        <a:p>
          <a:endParaRPr lang="en-US"/>
        </a:p>
      </dgm:t>
    </dgm:pt>
    <dgm:pt modelId="{8019D03D-6FCF-4E84-A0A6-6BF51A49926A}">
      <dgm:prSet phldrT="[Text]"/>
      <dgm:spPr/>
      <dgm:t>
        <a:bodyPr/>
        <a:lstStyle/>
        <a:p>
          <a:r>
            <a:rPr lang="en-US" dirty="0"/>
            <a:t>Promote and support educational opportunities to needy students</a:t>
          </a:r>
        </a:p>
      </dgm:t>
    </dgm:pt>
    <dgm:pt modelId="{417CD5A3-0E78-4402-9C7F-86AC1CC91773}" type="parTrans" cxnId="{61557DC5-A654-4113-8E3F-441620A88A1D}">
      <dgm:prSet/>
      <dgm:spPr/>
      <dgm:t>
        <a:bodyPr/>
        <a:lstStyle/>
        <a:p>
          <a:endParaRPr lang="en-US"/>
        </a:p>
      </dgm:t>
    </dgm:pt>
    <dgm:pt modelId="{6BACE89E-6030-4565-B415-CEE5957A7A49}" type="sibTrans" cxnId="{61557DC5-A654-4113-8E3F-441620A88A1D}">
      <dgm:prSet/>
      <dgm:spPr/>
      <dgm:t>
        <a:bodyPr/>
        <a:lstStyle/>
        <a:p>
          <a:endParaRPr lang="en-US"/>
        </a:p>
      </dgm:t>
    </dgm:pt>
    <dgm:pt modelId="{D0755A37-1D2C-4D2E-83C2-501EB19D3FCC}">
      <dgm:prSet phldrT="[Text]"/>
      <dgm:spPr/>
      <dgm:t>
        <a:bodyPr/>
        <a:lstStyle/>
        <a:p>
          <a:r>
            <a:rPr lang="en-US" dirty="0"/>
            <a:t>Develop and Strengthen the Indian Muslim Identity</a:t>
          </a:r>
        </a:p>
      </dgm:t>
    </dgm:pt>
    <dgm:pt modelId="{90053FB0-15A5-4757-AE94-5491A24EDCA2}" type="parTrans" cxnId="{79A71F15-4DDE-4C4A-8D41-7E82B9EEEAAF}">
      <dgm:prSet/>
      <dgm:spPr/>
      <dgm:t>
        <a:bodyPr/>
        <a:lstStyle/>
        <a:p>
          <a:endParaRPr lang="en-US"/>
        </a:p>
      </dgm:t>
    </dgm:pt>
    <dgm:pt modelId="{AB583E9A-7739-4122-8CD0-395CCB06AFA9}" type="sibTrans" cxnId="{79A71F15-4DDE-4C4A-8D41-7E82B9EEEAAF}">
      <dgm:prSet/>
      <dgm:spPr/>
      <dgm:t>
        <a:bodyPr/>
        <a:lstStyle/>
        <a:p>
          <a:endParaRPr lang="en-US"/>
        </a:p>
      </dgm:t>
    </dgm:pt>
    <dgm:pt modelId="{4D176052-E267-4D68-A036-0F39FF2A8499}">
      <dgm:prSet phldrT="[Text]"/>
      <dgm:spPr/>
      <dgm:t>
        <a:bodyPr/>
        <a:lstStyle/>
        <a:p>
          <a:r>
            <a:rPr lang="en-US" dirty="0"/>
            <a:t>To foster social interaction between the senior citizens and the youth of the community</a:t>
          </a:r>
        </a:p>
      </dgm:t>
    </dgm:pt>
    <dgm:pt modelId="{6F5FBE5F-D0DE-4843-A234-D40F58BB684C}" type="parTrans" cxnId="{1E1A01CE-1841-45E8-BA2C-2EAE2C174590}">
      <dgm:prSet/>
      <dgm:spPr/>
      <dgm:t>
        <a:bodyPr/>
        <a:lstStyle/>
        <a:p>
          <a:endParaRPr lang="en-US"/>
        </a:p>
      </dgm:t>
    </dgm:pt>
    <dgm:pt modelId="{1328841A-EF55-4F1D-BC48-E116AFAD00D1}" type="sibTrans" cxnId="{1E1A01CE-1841-45E8-BA2C-2EAE2C174590}">
      <dgm:prSet/>
      <dgm:spPr/>
      <dgm:t>
        <a:bodyPr/>
        <a:lstStyle/>
        <a:p>
          <a:endParaRPr lang="en-US"/>
        </a:p>
      </dgm:t>
    </dgm:pt>
    <dgm:pt modelId="{47CCE3A4-4CDB-4A37-BCCE-25127D1F9D50}">
      <dgm:prSet phldrT="[Text]"/>
      <dgm:spPr/>
      <dgm:t>
        <a:bodyPr/>
        <a:lstStyle/>
        <a:p>
          <a:r>
            <a:rPr lang="en-US" dirty="0"/>
            <a:t>Organize and celebrate Muslim festivals in association with other organizations</a:t>
          </a:r>
        </a:p>
      </dgm:t>
    </dgm:pt>
    <dgm:pt modelId="{8ABB56AC-728A-4674-BBE3-499C7B2C8326}" type="parTrans" cxnId="{27370ABC-3596-481F-9E1D-8E4B7027DD22}">
      <dgm:prSet/>
      <dgm:spPr/>
      <dgm:t>
        <a:bodyPr/>
        <a:lstStyle/>
        <a:p>
          <a:endParaRPr lang="en-US"/>
        </a:p>
      </dgm:t>
    </dgm:pt>
    <dgm:pt modelId="{375B4E91-408A-4DA6-8BE6-EC1814BA9FCC}" type="sibTrans" cxnId="{27370ABC-3596-481F-9E1D-8E4B7027DD22}">
      <dgm:prSet/>
      <dgm:spPr/>
      <dgm:t>
        <a:bodyPr/>
        <a:lstStyle/>
        <a:p>
          <a:endParaRPr lang="en-US"/>
        </a:p>
      </dgm:t>
    </dgm:pt>
    <dgm:pt modelId="{B56EC9F4-1A02-4412-BBB0-064581997E4C}" type="pres">
      <dgm:prSet presAssocID="{F0D3B25F-4302-4A88-AC55-7900E7C37665}" presName="Name0" presStyleCnt="0">
        <dgm:presLayoutVars>
          <dgm:chMax val="7"/>
          <dgm:chPref val="7"/>
          <dgm:dir/>
        </dgm:presLayoutVars>
      </dgm:prSet>
      <dgm:spPr/>
    </dgm:pt>
    <dgm:pt modelId="{1F284D81-737C-4534-AAAA-A19F39CFB39D}" type="pres">
      <dgm:prSet presAssocID="{F0D3B25F-4302-4A88-AC55-7900E7C37665}" presName="Name1" presStyleCnt="0"/>
      <dgm:spPr/>
    </dgm:pt>
    <dgm:pt modelId="{DA022D4E-B344-4D84-9DBF-AC7E5F5356F1}" type="pres">
      <dgm:prSet presAssocID="{F0D3B25F-4302-4A88-AC55-7900E7C37665}" presName="cycle" presStyleCnt="0"/>
      <dgm:spPr/>
    </dgm:pt>
    <dgm:pt modelId="{46CD5474-2EFD-4DE3-81BC-E3F7591F65A1}" type="pres">
      <dgm:prSet presAssocID="{F0D3B25F-4302-4A88-AC55-7900E7C37665}" presName="srcNode" presStyleLbl="node1" presStyleIdx="0" presStyleCnt="6"/>
      <dgm:spPr/>
    </dgm:pt>
    <dgm:pt modelId="{4D934FFC-DD99-4D6D-9C8A-18C6D1454C5F}" type="pres">
      <dgm:prSet presAssocID="{F0D3B25F-4302-4A88-AC55-7900E7C37665}" presName="conn" presStyleLbl="parChTrans1D2" presStyleIdx="0" presStyleCnt="1"/>
      <dgm:spPr/>
    </dgm:pt>
    <dgm:pt modelId="{1F770882-28BB-4A42-9546-8603FF159062}" type="pres">
      <dgm:prSet presAssocID="{F0D3B25F-4302-4A88-AC55-7900E7C37665}" presName="extraNode" presStyleLbl="node1" presStyleIdx="0" presStyleCnt="6"/>
      <dgm:spPr/>
    </dgm:pt>
    <dgm:pt modelId="{1354E226-4C23-48C0-A818-F8D1F5BCB084}" type="pres">
      <dgm:prSet presAssocID="{F0D3B25F-4302-4A88-AC55-7900E7C37665}" presName="dstNode" presStyleLbl="node1" presStyleIdx="0" presStyleCnt="6"/>
      <dgm:spPr/>
    </dgm:pt>
    <dgm:pt modelId="{C8299990-5A97-4FBD-9662-A4202D721579}" type="pres">
      <dgm:prSet presAssocID="{99FCD730-DC34-477A-89A2-45836F4BF632}" presName="text_1" presStyleLbl="node1" presStyleIdx="0" presStyleCnt="6">
        <dgm:presLayoutVars>
          <dgm:bulletEnabled val="1"/>
        </dgm:presLayoutVars>
      </dgm:prSet>
      <dgm:spPr/>
    </dgm:pt>
    <dgm:pt modelId="{3A4819EC-3002-490D-A095-A357F7696A78}" type="pres">
      <dgm:prSet presAssocID="{99FCD730-DC34-477A-89A2-45836F4BF632}" presName="accent_1" presStyleCnt="0"/>
      <dgm:spPr/>
    </dgm:pt>
    <dgm:pt modelId="{E78FCA4E-B2E6-44AE-B1AA-E774FC970E37}" type="pres">
      <dgm:prSet presAssocID="{99FCD730-DC34-477A-89A2-45836F4BF632}" presName="accentRepeatNode" presStyleLbl="solidFgAcc1" presStyleIdx="0" presStyleCnt="6"/>
      <dgm:spPr/>
    </dgm:pt>
    <dgm:pt modelId="{8226B4D2-3459-43FF-A1F2-EDB0B25BBCFA}" type="pres">
      <dgm:prSet presAssocID="{D0755A37-1D2C-4D2E-83C2-501EB19D3FCC}" presName="text_2" presStyleLbl="node1" presStyleIdx="1" presStyleCnt="6">
        <dgm:presLayoutVars>
          <dgm:bulletEnabled val="1"/>
        </dgm:presLayoutVars>
      </dgm:prSet>
      <dgm:spPr/>
    </dgm:pt>
    <dgm:pt modelId="{50FE8A78-A855-4056-8A9D-448A25DA6332}" type="pres">
      <dgm:prSet presAssocID="{D0755A37-1D2C-4D2E-83C2-501EB19D3FCC}" presName="accent_2" presStyleCnt="0"/>
      <dgm:spPr/>
    </dgm:pt>
    <dgm:pt modelId="{CAE357E9-41B7-43C8-93C5-A62E061E001A}" type="pres">
      <dgm:prSet presAssocID="{D0755A37-1D2C-4D2E-83C2-501EB19D3FCC}" presName="accentRepeatNode" presStyleLbl="solidFgAcc1" presStyleIdx="1" presStyleCnt="6"/>
      <dgm:spPr/>
    </dgm:pt>
    <dgm:pt modelId="{7EB08DCC-4A4C-41BC-A5BD-705CF2829D63}" type="pres">
      <dgm:prSet presAssocID="{4D176052-E267-4D68-A036-0F39FF2A8499}" presName="text_3" presStyleLbl="node1" presStyleIdx="2" presStyleCnt="6">
        <dgm:presLayoutVars>
          <dgm:bulletEnabled val="1"/>
        </dgm:presLayoutVars>
      </dgm:prSet>
      <dgm:spPr/>
    </dgm:pt>
    <dgm:pt modelId="{EFCD3947-E6C4-4A73-9346-83C8ECD95E93}" type="pres">
      <dgm:prSet presAssocID="{4D176052-E267-4D68-A036-0F39FF2A8499}" presName="accent_3" presStyleCnt="0"/>
      <dgm:spPr/>
    </dgm:pt>
    <dgm:pt modelId="{6A429C78-4DDC-40DC-B8F6-E93C93DF5D5B}" type="pres">
      <dgm:prSet presAssocID="{4D176052-E267-4D68-A036-0F39FF2A8499}" presName="accentRepeatNode" presStyleLbl="solidFgAcc1" presStyleIdx="2" presStyleCnt="6"/>
      <dgm:spPr/>
    </dgm:pt>
    <dgm:pt modelId="{F53D34CC-CE87-4772-8342-93357186AEE9}" type="pres">
      <dgm:prSet presAssocID="{47CCE3A4-4CDB-4A37-BCCE-25127D1F9D50}" presName="text_4" presStyleLbl="node1" presStyleIdx="3" presStyleCnt="6">
        <dgm:presLayoutVars>
          <dgm:bulletEnabled val="1"/>
        </dgm:presLayoutVars>
      </dgm:prSet>
      <dgm:spPr/>
    </dgm:pt>
    <dgm:pt modelId="{7CAE50A4-1C11-45BD-A0CA-86415BA558FF}" type="pres">
      <dgm:prSet presAssocID="{47CCE3A4-4CDB-4A37-BCCE-25127D1F9D50}" presName="accent_4" presStyleCnt="0"/>
      <dgm:spPr/>
    </dgm:pt>
    <dgm:pt modelId="{898340A5-E8C1-4A07-8986-E83C0EEC1B5C}" type="pres">
      <dgm:prSet presAssocID="{47CCE3A4-4CDB-4A37-BCCE-25127D1F9D50}" presName="accentRepeatNode" presStyleLbl="solidFgAcc1" presStyleIdx="3" presStyleCnt="6"/>
      <dgm:spPr/>
    </dgm:pt>
    <dgm:pt modelId="{308BFC52-A3F7-40E1-A3E5-F1F4114434E8}" type="pres">
      <dgm:prSet presAssocID="{9624A98C-52E7-4D20-864C-D8B092E91C30}" presName="text_5" presStyleLbl="node1" presStyleIdx="4" presStyleCnt="6">
        <dgm:presLayoutVars>
          <dgm:bulletEnabled val="1"/>
        </dgm:presLayoutVars>
      </dgm:prSet>
      <dgm:spPr/>
    </dgm:pt>
    <dgm:pt modelId="{4E8CC91B-9CEB-4631-8FF5-DC8432AC17F4}" type="pres">
      <dgm:prSet presAssocID="{9624A98C-52E7-4D20-864C-D8B092E91C30}" presName="accent_5" presStyleCnt="0"/>
      <dgm:spPr/>
    </dgm:pt>
    <dgm:pt modelId="{2CDDCE37-0AC0-463B-938F-6384C60C96A7}" type="pres">
      <dgm:prSet presAssocID="{9624A98C-52E7-4D20-864C-D8B092E91C30}" presName="accentRepeatNode" presStyleLbl="solidFgAcc1" presStyleIdx="4" presStyleCnt="6"/>
      <dgm:spPr/>
    </dgm:pt>
    <dgm:pt modelId="{7BD77EA3-0270-4A6D-9156-384CF3874C99}" type="pres">
      <dgm:prSet presAssocID="{8019D03D-6FCF-4E84-A0A6-6BF51A49926A}" presName="text_6" presStyleLbl="node1" presStyleIdx="5" presStyleCnt="6">
        <dgm:presLayoutVars>
          <dgm:bulletEnabled val="1"/>
        </dgm:presLayoutVars>
      </dgm:prSet>
      <dgm:spPr/>
    </dgm:pt>
    <dgm:pt modelId="{5B8D6B32-6BA8-4B64-B1E6-DBFA212F5766}" type="pres">
      <dgm:prSet presAssocID="{8019D03D-6FCF-4E84-A0A6-6BF51A49926A}" presName="accent_6" presStyleCnt="0"/>
      <dgm:spPr/>
    </dgm:pt>
    <dgm:pt modelId="{41438271-8975-4D3A-B80C-647E228ED10B}" type="pres">
      <dgm:prSet presAssocID="{8019D03D-6FCF-4E84-A0A6-6BF51A49926A}" presName="accentRepeatNode" presStyleLbl="solidFgAcc1" presStyleIdx="5" presStyleCnt="6"/>
      <dgm:spPr/>
    </dgm:pt>
  </dgm:ptLst>
  <dgm:cxnLst>
    <dgm:cxn modelId="{88B89D0C-F674-4633-8F5D-AA7C0BDF6EA7}" type="presOf" srcId="{99FCD730-DC34-477A-89A2-45836F4BF632}" destId="{C8299990-5A97-4FBD-9662-A4202D721579}" srcOrd="0" destOrd="0" presId="urn:microsoft.com/office/officeart/2008/layout/VerticalCurvedList"/>
    <dgm:cxn modelId="{79A71F15-4DDE-4C4A-8D41-7E82B9EEEAAF}" srcId="{F0D3B25F-4302-4A88-AC55-7900E7C37665}" destId="{D0755A37-1D2C-4D2E-83C2-501EB19D3FCC}" srcOrd="1" destOrd="0" parTransId="{90053FB0-15A5-4757-AE94-5491A24EDCA2}" sibTransId="{AB583E9A-7739-4122-8CD0-395CCB06AFA9}"/>
    <dgm:cxn modelId="{B0B1FB4C-487B-4F00-9EAC-0BD1DE93C531}" srcId="{F0D3B25F-4302-4A88-AC55-7900E7C37665}" destId="{99FCD730-DC34-477A-89A2-45836F4BF632}" srcOrd="0" destOrd="0" parTransId="{FC120D5C-031F-4757-B02E-A177B675ACCE}" sibTransId="{3912F4C2-CF8E-4BFC-B731-024CBF885E97}"/>
    <dgm:cxn modelId="{4DF0C88F-CC6D-4392-8999-E99192F99E2B}" type="presOf" srcId="{3912F4C2-CF8E-4BFC-B731-024CBF885E97}" destId="{4D934FFC-DD99-4D6D-9C8A-18C6D1454C5F}" srcOrd="0" destOrd="0" presId="urn:microsoft.com/office/officeart/2008/layout/VerticalCurvedList"/>
    <dgm:cxn modelId="{6A400B91-C628-4544-918C-76627B187052}" type="presOf" srcId="{F0D3B25F-4302-4A88-AC55-7900E7C37665}" destId="{B56EC9F4-1A02-4412-BBB0-064581997E4C}" srcOrd="0" destOrd="0" presId="urn:microsoft.com/office/officeart/2008/layout/VerticalCurvedList"/>
    <dgm:cxn modelId="{82A2CF9A-1F86-4FE3-B6ED-EFC352E4CC0E}" type="presOf" srcId="{47CCE3A4-4CDB-4A37-BCCE-25127D1F9D50}" destId="{F53D34CC-CE87-4772-8342-93357186AEE9}" srcOrd="0" destOrd="0" presId="urn:microsoft.com/office/officeart/2008/layout/VerticalCurvedList"/>
    <dgm:cxn modelId="{997EC1B0-F19F-4C6C-808A-EDAD3CD58BD5}" srcId="{F0D3B25F-4302-4A88-AC55-7900E7C37665}" destId="{9624A98C-52E7-4D20-864C-D8B092E91C30}" srcOrd="4" destOrd="0" parTransId="{12D6B725-F281-4B62-AED4-42CEF0A0D652}" sibTransId="{B3A7E049-9CE9-4D2D-8163-5993035DF57F}"/>
    <dgm:cxn modelId="{6A53F0B2-386A-4905-9B29-29A892333808}" type="presOf" srcId="{4D176052-E267-4D68-A036-0F39FF2A8499}" destId="{7EB08DCC-4A4C-41BC-A5BD-705CF2829D63}" srcOrd="0" destOrd="0" presId="urn:microsoft.com/office/officeart/2008/layout/VerticalCurvedList"/>
    <dgm:cxn modelId="{511363B4-6A5F-413C-B949-7A2A724EA054}" type="presOf" srcId="{9624A98C-52E7-4D20-864C-D8B092E91C30}" destId="{308BFC52-A3F7-40E1-A3E5-F1F4114434E8}" srcOrd="0" destOrd="0" presId="urn:microsoft.com/office/officeart/2008/layout/VerticalCurvedList"/>
    <dgm:cxn modelId="{27370ABC-3596-481F-9E1D-8E4B7027DD22}" srcId="{F0D3B25F-4302-4A88-AC55-7900E7C37665}" destId="{47CCE3A4-4CDB-4A37-BCCE-25127D1F9D50}" srcOrd="3" destOrd="0" parTransId="{8ABB56AC-728A-4674-BBE3-499C7B2C8326}" sibTransId="{375B4E91-408A-4DA6-8BE6-EC1814BA9FCC}"/>
    <dgm:cxn modelId="{61557DC5-A654-4113-8E3F-441620A88A1D}" srcId="{F0D3B25F-4302-4A88-AC55-7900E7C37665}" destId="{8019D03D-6FCF-4E84-A0A6-6BF51A49926A}" srcOrd="5" destOrd="0" parTransId="{417CD5A3-0E78-4402-9C7F-86AC1CC91773}" sibTransId="{6BACE89E-6030-4565-B415-CEE5957A7A49}"/>
    <dgm:cxn modelId="{1E1A01CE-1841-45E8-BA2C-2EAE2C174590}" srcId="{F0D3B25F-4302-4A88-AC55-7900E7C37665}" destId="{4D176052-E267-4D68-A036-0F39FF2A8499}" srcOrd="2" destOrd="0" parTransId="{6F5FBE5F-D0DE-4843-A234-D40F58BB684C}" sibTransId="{1328841A-EF55-4F1D-BC48-E116AFAD00D1}"/>
    <dgm:cxn modelId="{C6CF3FD8-700D-4069-98DB-C4FA8AF9FF46}" type="presOf" srcId="{D0755A37-1D2C-4D2E-83C2-501EB19D3FCC}" destId="{8226B4D2-3459-43FF-A1F2-EDB0B25BBCFA}" srcOrd="0" destOrd="0" presId="urn:microsoft.com/office/officeart/2008/layout/VerticalCurvedList"/>
    <dgm:cxn modelId="{551FB1E9-0203-4C5E-8402-F9F7BD6B6372}" type="presOf" srcId="{8019D03D-6FCF-4E84-A0A6-6BF51A49926A}" destId="{7BD77EA3-0270-4A6D-9156-384CF3874C99}" srcOrd="0" destOrd="0" presId="urn:microsoft.com/office/officeart/2008/layout/VerticalCurvedList"/>
    <dgm:cxn modelId="{E029BED5-19A3-474E-90AE-221D700F1ECB}" type="presParOf" srcId="{B56EC9F4-1A02-4412-BBB0-064581997E4C}" destId="{1F284D81-737C-4534-AAAA-A19F39CFB39D}" srcOrd="0" destOrd="0" presId="urn:microsoft.com/office/officeart/2008/layout/VerticalCurvedList"/>
    <dgm:cxn modelId="{7028E86D-52C0-423B-95B6-C74153A90FA6}" type="presParOf" srcId="{1F284D81-737C-4534-AAAA-A19F39CFB39D}" destId="{DA022D4E-B344-4D84-9DBF-AC7E5F5356F1}" srcOrd="0" destOrd="0" presId="urn:microsoft.com/office/officeart/2008/layout/VerticalCurvedList"/>
    <dgm:cxn modelId="{9AC1E981-E6FA-4C98-8E10-9E1205D6F62B}" type="presParOf" srcId="{DA022D4E-B344-4D84-9DBF-AC7E5F5356F1}" destId="{46CD5474-2EFD-4DE3-81BC-E3F7591F65A1}" srcOrd="0" destOrd="0" presId="urn:microsoft.com/office/officeart/2008/layout/VerticalCurvedList"/>
    <dgm:cxn modelId="{1A2E7864-0162-4D09-93CA-6550AD9F31D0}" type="presParOf" srcId="{DA022D4E-B344-4D84-9DBF-AC7E5F5356F1}" destId="{4D934FFC-DD99-4D6D-9C8A-18C6D1454C5F}" srcOrd="1" destOrd="0" presId="urn:microsoft.com/office/officeart/2008/layout/VerticalCurvedList"/>
    <dgm:cxn modelId="{D77D5358-529F-4EF0-B0D7-FB84B82E0CF8}" type="presParOf" srcId="{DA022D4E-B344-4D84-9DBF-AC7E5F5356F1}" destId="{1F770882-28BB-4A42-9546-8603FF159062}" srcOrd="2" destOrd="0" presId="urn:microsoft.com/office/officeart/2008/layout/VerticalCurvedList"/>
    <dgm:cxn modelId="{39025743-6D13-41FD-A4DD-2AB2C084C3C2}" type="presParOf" srcId="{DA022D4E-B344-4D84-9DBF-AC7E5F5356F1}" destId="{1354E226-4C23-48C0-A818-F8D1F5BCB084}" srcOrd="3" destOrd="0" presId="urn:microsoft.com/office/officeart/2008/layout/VerticalCurvedList"/>
    <dgm:cxn modelId="{EB39C765-D15E-4B79-977D-60AAA7D6A241}" type="presParOf" srcId="{1F284D81-737C-4534-AAAA-A19F39CFB39D}" destId="{C8299990-5A97-4FBD-9662-A4202D721579}" srcOrd="1" destOrd="0" presId="urn:microsoft.com/office/officeart/2008/layout/VerticalCurvedList"/>
    <dgm:cxn modelId="{A3673F74-A5A1-4CD0-B545-17B1E898FFCF}" type="presParOf" srcId="{1F284D81-737C-4534-AAAA-A19F39CFB39D}" destId="{3A4819EC-3002-490D-A095-A357F7696A78}" srcOrd="2" destOrd="0" presId="urn:microsoft.com/office/officeart/2008/layout/VerticalCurvedList"/>
    <dgm:cxn modelId="{E3B197E9-C886-4A64-B8C7-C96EF897B093}" type="presParOf" srcId="{3A4819EC-3002-490D-A095-A357F7696A78}" destId="{E78FCA4E-B2E6-44AE-B1AA-E774FC970E37}" srcOrd="0" destOrd="0" presId="urn:microsoft.com/office/officeart/2008/layout/VerticalCurvedList"/>
    <dgm:cxn modelId="{E76C90A3-BE5F-4928-A9CC-7B361A620C99}" type="presParOf" srcId="{1F284D81-737C-4534-AAAA-A19F39CFB39D}" destId="{8226B4D2-3459-43FF-A1F2-EDB0B25BBCFA}" srcOrd="3" destOrd="0" presId="urn:microsoft.com/office/officeart/2008/layout/VerticalCurvedList"/>
    <dgm:cxn modelId="{491775AB-CD25-45A7-93B1-3E196DD52D53}" type="presParOf" srcId="{1F284D81-737C-4534-AAAA-A19F39CFB39D}" destId="{50FE8A78-A855-4056-8A9D-448A25DA6332}" srcOrd="4" destOrd="0" presId="urn:microsoft.com/office/officeart/2008/layout/VerticalCurvedList"/>
    <dgm:cxn modelId="{1F31310A-4B25-424C-8A35-9FA5BD34BC44}" type="presParOf" srcId="{50FE8A78-A855-4056-8A9D-448A25DA6332}" destId="{CAE357E9-41B7-43C8-93C5-A62E061E001A}" srcOrd="0" destOrd="0" presId="urn:microsoft.com/office/officeart/2008/layout/VerticalCurvedList"/>
    <dgm:cxn modelId="{C30BEB69-3DB6-420B-9FCB-82CAE4FA4248}" type="presParOf" srcId="{1F284D81-737C-4534-AAAA-A19F39CFB39D}" destId="{7EB08DCC-4A4C-41BC-A5BD-705CF2829D63}" srcOrd="5" destOrd="0" presId="urn:microsoft.com/office/officeart/2008/layout/VerticalCurvedList"/>
    <dgm:cxn modelId="{F092EC64-8825-4287-A15F-9799DADC939A}" type="presParOf" srcId="{1F284D81-737C-4534-AAAA-A19F39CFB39D}" destId="{EFCD3947-E6C4-4A73-9346-83C8ECD95E93}" srcOrd="6" destOrd="0" presId="urn:microsoft.com/office/officeart/2008/layout/VerticalCurvedList"/>
    <dgm:cxn modelId="{F0606887-731E-4540-B478-113145CAFD68}" type="presParOf" srcId="{EFCD3947-E6C4-4A73-9346-83C8ECD95E93}" destId="{6A429C78-4DDC-40DC-B8F6-E93C93DF5D5B}" srcOrd="0" destOrd="0" presId="urn:microsoft.com/office/officeart/2008/layout/VerticalCurvedList"/>
    <dgm:cxn modelId="{D06967A4-1B65-49FF-928D-D8C5467F8B57}" type="presParOf" srcId="{1F284D81-737C-4534-AAAA-A19F39CFB39D}" destId="{F53D34CC-CE87-4772-8342-93357186AEE9}" srcOrd="7" destOrd="0" presId="urn:microsoft.com/office/officeart/2008/layout/VerticalCurvedList"/>
    <dgm:cxn modelId="{23F30ACD-CA10-47F9-8702-9B2418FDFFD8}" type="presParOf" srcId="{1F284D81-737C-4534-AAAA-A19F39CFB39D}" destId="{7CAE50A4-1C11-45BD-A0CA-86415BA558FF}" srcOrd="8" destOrd="0" presId="urn:microsoft.com/office/officeart/2008/layout/VerticalCurvedList"/>
    <dgm:cxn modelId="{B67C49D9-CC16-4D16-9CED-80035F5807B8}" type="presParOf" srcId="{7CAE50A4-1C11-45BD-A0CA-86415BA558FF}" destId="{898340A5-E8C1-4A07-8986-E83C0EEC1B5C}" srcOrd="0" destOrd="0" presId="urn:microsoft.com/office/officeart/2008/layout/VerticalCurvedList"/>
    <dgm:cxn modelId="{3C8C7C5A-726A-411D-B6BD-4CFB4AF32780}" type="presParOf" srcId="{1F284D81-737C-4534-AAAA-A19F39CFB39D}" destId="{308BFC52-A3F7-40E1-A3E5-F1F4114434E8}" srcOrd="9" destOrd="0" presId="urn:microsoft.com/office/officeart/2008/layout/VerticalCurvedList"/>
    <dgm:cxn modelId="{CCF7EBD0-D652-4AA5-B9B1-1AC07CF6D371}" type="presParOf" srcId="{1F284D81-737C-4534-AAAA-A19F39CFB39D}" destId="{4E8CC91B-9CEB-4631-8FF5-DC8432AC17F4}" srcOrd="10" destOrd="0" presId="urn:microsoft.com/office/officeart/2008/layout/VerticalCurvedList"/>
    <dgm:cxn modelId="{473D22C7-8E84-417C-892C-E24EC18EF253}" type="presParOf" srcId="{4E8CC91B-9CEB-4631-8FF5-DC8432AC17F4}" destId="{2CDDCE37-0AC0-463B-938F-6384C60C96A7}" srcOrd="0" destOrd="0" presId="urn:microsoft.com/office/officeart/2008/layout/VerticalCurvedList"/>
    <dgm:cxn modelId="{6B221111-6CB4-4621-A772-99DCC4F9F650}" type="presParOf" srcId="{1F284D81-737C-4534-AAAA-A19F39CFB39D}" destId="{7BD77EA3-0270-4A6D-9156-384CF3874C99}" srcOrd="11" destOrd="0" presId="urn:microsoft.com/office/officeart/2008/layout/VerticalCurvedList"/>
    <dgm:cxn modelId="{45F6D2BF-5E4E-49A8-B375-253D7C6EBE02}" type="presParOf" srcId="{1F284D81-737C-4534-AAAA-A19F39CFB39D}" destId="{5B8D6B32-6BA8-4B64-B1E6-DBFA212F5766}" srcOrd="12" destOrd="0" presId="urn:microsoft.com/office/officeart/2008/layout/VerticalCurvedList"/>
    <dgm:cxn modelId="{D8590D6A-15AB-4D02-96A8-5F76AD274CBF}" type="presParOf" srcId="{5B8D6B32-6BA8-4B64-B1E6-DBFA212F5766}" destId="{41438271-8975-4D3A-B80C-647E228ED10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95BA73-8B0C-4E62-B0BB-D7117F819289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5A3238C-ECF1-4347-9A8F-DFFACF4753CA}">
      <dgm:prSet phldrT="[Text]"/>
      <dgm:spPr/>
      <dgm:t>
        <a:bodyPr/>
        <a:lstStyle/>
        <a:p>
          <a:r>
            <a:rPr lang="en-US" dirty="0"/>
            <a:t>Eid Milan</a:t>
          </a:r>
        </a:p>
      </dgm:t>
    </dgm:pt>
    <dgm:pt modelId="{CC13B959-AADF-4685-9F14-1FE566C94FB1}" type="parTrans" cxnId="{49EE8006-F5B8-4296-9EB8-8A0F4D5D7821}">
      <dgm:prSet/>
      <dgm:spPr/>
      <dgm:t>
        <a:bodyPr/>
        <a:lstStyle/>
        <a:p>
          <a:endParaRPr lang="en-US"/>
        </a:p>
      </dgm:t>
    </dgm:pt>
    <dgm:pt modelId="{0A0D5CB6-8673-488C-8ED6-35E25E0D2C6E}" type="sibTrans" cxnId="{49EE8006-F5B8-4296-9EB8-8A0F4D5D7821}">
      <dgm:prSet/>
      <dgm:spPr/>
      <dgm:t>
        <a:bodyPr/>
        <a:lstStyle/>
        <a:p>
          <a:endParaRPr lang="en-US"/>
        </a:p>
      </dgm:t>
    </dgm:pt>
    <dgm:pt modelId="{11479C86-2088-41A9-B6D8-0297F07DF5E9}">
      <dgm:prSet phldrT="[Text]"/>
      <dgm:spPr/>
      <dgm:t>
        <a:bodyPr/>
        <a:lstStyle/>
        <a:p>
          <a:r>
            <a:rPr lang="en-US" dirty="0"/>
            <a:t>Family Fun Day</a:t>
          </a:r>
        </a:p>
      </dgm:t>
    </dgm:pt>
    <dgm:pt modelId="{A75AB38C-7475-43C7-B176-0FBB304D1099}" type="parTrans" cxnId="{3543AA6F-0702-493C-BD19-780FE804F895}">
      <dgm:prSet/>
      <dgm:spPr/>
      <dgm:t>
        <a:bodyPr/>
        <a:lstStyle/>
        <a:p>
          <a:endParaRPr lang="en-US"/>
        </a:p>
      </dgm:t>
    </dgm:pt>
    <dgm:pt modelId="{C40985BB-0A3C-48AA-8BCA-350F635D6716}" type="sibTrans" cxnId="{3543AA6F-0702-493C-BD19-780FE804F895}">
      <dgm:prSet/>
      <dgm:spPr/>
      <dgm:t>
        <a:bodyPr/>
        <a:lstStyle/>
        <a:p>
          <a:endParaRPr lang="en-US"/>
        </a:p>
      </dgm:t>
    </dgm:pt>
    <dgm:pt modelId="{66E12521-95A1-4F56-8C79-1E60AFB6915F}">
      <dgm:prSet phldrT="[Text]"/>
      <dgm:spPr/>
      <dgm:t>
        <a:bodyPr/>
        <a:lstStyle/>
        <a:p>
          <a:r>
            <a:rPr lang="en-US" dirty="0"/>
            <a:t>Community Outreach</a:t>
          </a:r>
        </a:p>
      </dgm:t>
    </dgm:pt>
    <dgm:pt modelId="{AFDD702F-BE55-48EE-AB4F-3893D5CFE2CA}" type="parTrans" cxnId="{46DF8E20-1845-421D-87AD-4B673AE1F43F}">
      <dgm:prSet/>
      <dgm:spPr/>
      <dgm:t>
        <a:bodyPr/>
        <a:lstStyle/>
        <a:p>
          <a:endParaRPr lang="en-US"/>
        </a:p>
      </dgm:t>
    </dgm:pt>
    <dgm:pt modelId="{F1A4F8C8-BCB9-42AE-AA18-2489EFED650C}" type="sibTrans" cxnId="{46DF8E20-1845-421D-87AD-4B673AE1F43F}">
      <dgm:prSet/>
      <dgm:spPr/>
      <dgm:t>
        <a:bodyPr/>
        <a:lstStyle/>
        <a:p>
          <a:endParaRPr lang="en-US"/>
        </a:p>
      </dgm:t>
    </dgm:pt>
    <dgm:pt modelId="{919D3560-668B-4207-B0DB-7FF2F3FB729A}">
      <dgm:prSet phldrT="[Text]"/>
      <dgm:spPr/>
      <dgm:t>
        <a:bodyPr/>
        <a:lstStyle/>
        <a:p>
          <a:r>
            <a:rPr lang="en-US" dirty="0"/>
            <a:t>Senior Citizen Events (CLUB65)</a:t>
          </a:r>
        </a:p>
      </dgm:t>
    </dgm:pt>
    <dgm:pt modelId="{EC8B7B6D-B940-4AC4-B363-3C0023D540BC}" type="parTrans" cxnId="{3132EAC7-42C2-4A80-B876-E2B9CB8F254F}">
      <dgm:prSet/>
      <dgm:spPr/>
      <dgm:t>
        <a:bodyPr/>
        <a:lstStyle/>
        <a:p>
          <a:endParaRPr lang="en-US"/>
        </a:p>
      </dgm:t>
    </dgm:pt>
    <dgm:pt modelId="{01D2F82A-402F-4F92-9F84-AAD52E7B2718}" type="sibTrans" cxnId="{3132EAC7-42C2-4A80-B876-E2B9CB8F254F}">
      <dgm:prSet/>
      <dgm:spPr/>
      <dgm:t>
        <a:bodyPr/>
        <a:lstStyle/>
        <a:p>
          <a:endParaRPr lang="en-US"/>
        </a:p>
      </dgm:t>
    </dgm:pt>
    <dgm:pt modelId="{EE6FE7D9-D781-4184-B997-47AF304C9B8A}">
      <dgm:prSet phldrT="[Text]"/>
      <dgm:spPr/>
      <dgm:t>
        <a:bodyPr/>
        <a:lstStyle/>
        <a:p>
          <a:r>
            <a:rPr lang="en-US" dirty="0"/>
            <a:t>Young Adult Events (SAYA)</a:t>
          </a:r>
        </a:p>
      </dgm:t>
    </dgm:pt>
    <dgm:pt modelId="{015EE787-E184-43B4-96FF-F70913DC555F}" type="parTrans" cxnId="{DCE63723-8645-4D2E-A326-D28ED41EC3CD}">
      <dgm:prSet/>
      <dgm:spPr/>
      <dgm:t>
        <a:bodyPr/>
        <a:lstStyle/>
        <a:p>
          <a:endParaRPr lang="en-US"/>
        </a:p>
      </dgm:t>
    </dgm:pt>
    <dgm:pt modelId="{30E3BA88-FAE6-4F38-B66A-66D148BA6B40}" type="sibTrans" cxnId="{DCE63723-8645-4D2E-A326-D28ED41EC3CD}">
      <dgm:prSet/>
      <dgm:spPr/>
      <dgm:t>
        <a:bodyPr/>
        <a:lstStyle/>
        <a:p>
          <a:endParaRPr lang="en-US"/>
        </a:p>
      </dgm:t>
    </dgm:pt>
    <dgm:pt modelId="{C4F8EF31-855A-4B17-9A36-9716C77246A7}">
      <dgm:prSet phldrT="[Text]"/>
      <dgm:spPr/>
      <dgm:t>
        <a:bodyPr/>
        <a:lstStyle/>
        <a:p>
          <a:r>
            <a:rPr lang="en-US" dirty="0"/>
            <a:t>Annual Picnic</a:t>
          </a:r>
        </a:p>
      </dgm:t>
    </dgm:pt>
    <dgm:pt modelId="{7444CF21-47C4-43C7-A488-78E902896515}" type="parTrans" cxnId="{4DC63125-3F5F-423E-997A-3822BC0DF6C4}">
      <dgm:prSet/>
      <dgm:spPr/>
      <dgm:t>
        <a:bodyPr/>
        <a:lstStyle/>
        <a:p>
          <a:endParaRPr lang="en-US"/>
        </a:p>
      </dgm:t>
    </dgm:pt>
    <dgm:pt modelId="{7806457B-22C4-4B79-93FA-98CC3B6A6DB7}" type="sibTrans" cxnId="{4DC63125-3F5F-423E-997A-3822BC0DF6C4}">
      <dgm:prSet/>
      <dgm:spPr/>
      <dgm:t>
        <a:bodyPr/>
        <a:lstStyle/>
        <a:p>
          <a:endParaRPr lang="en-US"/>
        </a:p>
      </dgm:t>
    </dgm:pt>
    <dgm:pt modelId="{AF1C659B-8F14-422F-B207-4C4F2B3F44B7}" type="pres">
      <dgm:prSet presAssocID="{1995BA73-8B0C-4E62-B0BB-D7117F819289}" presName="diagram" presStyleCnt="0">
        <dgm:presLayoutVars>
          <dgm:dir/>
          <dgm:resizeHandles val="exact"/>
        </dgm:presLayoutVars>
      </dgm:prSet>
      <dgm:spPr/>
    </dgm:pt>
    <dgm:pt modelId="{E9D7FEF5-3A09-4912-8057-45E6A7C847C9}" type="pres">
      <dgm:prSet presAssocID="{55A3238C-ECF1-4347-9A8F-DFFACF4753CA}" presName="node" presStyleLbl="node1" presStyleIdx="0" presStyleCnt="6">
        <dgm:presLayoutVars>
          <dgm:bulletEnabled val="1"/>
        </dgm:presLayoutVars>
      </dgm:prSet>
      <dgm:spPr/>
    </dgm:pt>
    <dgm:pt modelId="{3214BD62-1746-42EA-AEEC-BF727D659142}" type="pres">
      <dgm:prSet presAssocID="{0A0D5CB6-8673-488C-8ED6-35E25E0D2C6E}" presName="sibTrans" presStyleCnt="0"/>
      <dgm:spPr/>
    </dgm:pt>
    <dgm:pt modelId="{91BAD10F-47D6-4408-8DF4-9FB09CB3145E}" type="pres">
      <dgm:prSet presAssocID="{C4F8EF31-855A-4B17-9A36-9716C77246A7}" presName="node" presStyleLbl="node1" presStyleIdx="1" presStyleCnt="6">
        <dgm:presLayoutVars>
          <dgm:bulletEnabled val="1"/>
        </dgm:presLayoutVars>
      </dgm:prSet>
      <dgm:spPr/>
    </dgm:pt>
    <dgm:pt modelId="{1367A8E8-5D00-46F3-A760-1D887C633E20}" type="pres">
      <dgm:prSet presAssocID="{7806457B-22C4-4B79-93FA-98CC3B6A6DB7}" presName="sibTrans" presStyleCnt="0"/>
      <dgm:spPr/>
    </dgm:pt>
    <dgm:pt modelId="{144D4CC9-B3F9-4D9C-A3EB-9D645433C324}" type="pres">
      <dgm:prSet presAssocID="{11479C86-2088-41A9-B6D8-0297F07DF5E9}" presName="node" presStyleLbl="node1" presStyleIdx="2" presStyleCnt="6">
        <dgm:presLayoutVars>
          <dgm:bulletEnabled val="1"/>
        </dgm:presLayoutVars>
      </dgm:prSet>
      <dgm:spPr/>
    </dgm:pt>
    <dgm:pt modelId="{EFFE234D-F577-4273-89E5-DED165B8F712}" type="pres">
      <dgm:prSet presAssocID="{C40985BB-0A3C-48AA-8BCA-350F635D6716}" presName="sibTrans" presStyleCnt="0"/>
      <dgm:spPr/>
    </dgm:pt>
    <dgm:pt modelId="{AC091EB5-1DA2-4913-A14F-482EE75AB1FD}" type="pres">
      <dgm:prSet presAssocID="{66E12521-95A1-4F56-8C79-1E60AFB6915F}" presName="node" presStyleLbl="node1" presStyleIdx="3" presStyleCnt="6">
        <dgm:presLayoutVars>
          <dgm:bulletEnabled val="1"/>
        </dgm:presLayoutVars>
      </dgm:prSet>
      <dgm:spPr/>
    </dgm:pt>
    <dgm:pt modelId="{C436D548-2F13-4722-87F9-6C6546BB74EE}" type="pres">
      <dgm:prSet presAssocID="{F1A4F8C8-BCB9-42AE-AA18-2489EFED650C}" presName="sibTrans" presStyleCnt="0"/>
      <dgm:spPr/>
    </dgm:pt>
    <dgm:pt modelId="{5298B0E6-8F9F-40A8-87DC-016091307658}" type="pres">
      <dgm:prSet presAssocID="{919D3560-668B-4207-B0DB-7FF2F3FB729A}" presName="node" presStyleLbl="node1" presStyleIdx="4" presStyleCnt="6">
        <dgm:presLayoutVars>
          <dgm:bulletEnabled val="1"/>
        </dgm:presLayoutVars>
      </dgm:prSet>
      <dgm:spPr/>
    </dgm:pt>
    <dgm:pt modelId="{7460A0C4-6F83-4B4E-AB7A-E747BAA9B4A3}" type="pres">
      <dgm:prSet presAssocID="{01D2F82A-402F-4F92-9F84-AAD52E7B2718}" presName="sibTrans" presStyleCnt="0"/>
      <dgm:spPr/>
    </dgm:pt>
    <dgm:pt modelId="{40249F52-2234-4119-8307-88C4CBA75D6C}" type="pres">
      <dgm:prSet presAssocID="{EE6FE7D9-D781-4184-B997-47AF304C9B8A}" presName="node" presStyleLbl="node1" presStyleIdx="5" presStyleCnt="6">
        <dgm:presLayoutVars>
          <dgm:bulletEnabled val="1"/>
        </dgm:presLayoutVars>
      </dgm:prSet>
      <dgm:spPr/>
    </dgm:pt>
  </dgm:ptLst>
  <dgm:cxnLst>
    <dgm:cxn modelId="{49EE8006-F5B8-4296-9EB8-8A0F4D5D7821}" srcId="{1995BA73-8B0C-4E62-B0BB-D7117F819289}" destId="{55A3238C-ECF1-4347-9A8F-DFFACF4753CA}" srcOrd="0" destOrd="0" parTransId="{CC13B959-AADF-4685-9F14-1FE566C94FB1}" sibTransId="{0A0D5CB6-8673-488C-8ED6-35E25E0D2C6E}"/>
    <dgm:cxn modelId="{B70F5A11-8B5E-44BA-908C-01F5F702BD93}" type="presOf" srcId="{C4F8EF31-855A-4B17-9A36-9716C77246A7}" destId="{91BAD10F-47D6-4408-8DF4-9FB09CB3145E}" srcOrd="0" destOrd="0" presId="urn:microsoft.com/office/officeart/2005/8/layout/default"/>
    <dgm:cxn modelId="{63D24B17-FF14-4283-A497-5E3B67E8DFA7}" type="presOf" srcId="{1995BA73-8B0C-4E62-B0BB-D7117F819289}" destId="{AF1C659B-8F14-422F-B207-4C4F2B3F44B7}" srcOrd="0" destOrd="0" presId="urn:microsoft.com/office/officeart/2005/8/layout/default"/>
    <dgm:cxn modelId="{46DF8E20-1845-421D-87AD-4B673AE1F43F}" srcId="{1995BA73-8B0C-4E62-B0BB-D7117F819289}" destId="{66E12521-95A1-4F56-8C79-1E60AFB6915F}" srcOrd="3" destOrd="0" parTransId="{AFDD702F-BE55-48EE-AB4F-3893D5CFE2CA}" sibTransId="{F1A4F8C8-BCB9-42AE-AA18-2489EFED650C}"/>
    <dgm:cxn modelId="{DCE63723-8645-4D2E-A326-D28ED41EC3CD}" srcId="{1995BA73-8B0C-4E62-B0BB-D7117F819289}" destId="{EE6FE7D9-D781-4184-B997-47AF304C9B8A}" srcOrd="5" destOrd="0" parTransId="{015EE787-E184-43B4-96FF-F70913DC555F}" sibTransId="{30E3BA88-FAE6-4F38-B66A-66D148BA6B40}"/>
    <dgm:cxn modelId="{DDA3AE24-88BF-43A3-8D84-2E11247A6F56}" type="presOf" srcId="{11479C86-2088-41A9-B6D8-0297F07DF5E9}" destId="{144D4CC9-B3F9-4D9C-A3EB-9D645433C324}" srcOrd="0" destOrd="0" presId="urn:microsoft.com/office/officeart/2005/8/layout/default"/>
    <dgm:cxn modelId="{4DC63125-3F5F-423E-997A-3822BC0DF6C4}" srcId="{1995BA73-8B0C-4E62-B0BB-D7117F819289}" destId="{C4F8EF31-855A-4B17-9A36-9716C77246A7}" srcOrd="1" destOrd="0" parTransId="{7444CF21-47C4-43C7-A488-78E902896515}" sibTransId="{7806457B-22C4-4B79-93FA-98CC3B6A6DB7}"/>
    <dgm:cxn modelId="{8B46DE2A-8F3E-4FF9-823D-2C2222FB3336}" type="presOf" srcId="{55A3238C-ECF1-4347-9A8F-DFFACF4753CA}" destId="{E9D7FEF5-3A09-4912-8057-45E6A7C847C9}" srcOrd="0" destOrd="0" presId="urn:microsoft.com/office/officeart/2005/8/layout/default"/>
    <dgm:cxn modelId="{A4686C35-78C2-49E2-88E7-DCE1C6C8F963}" type="presOf" srcId="{919D3560-668B-4207-B0DB-7FF2F3FB729A}" destId="{5298B0E6-8F9F-40A8-87DC-016091307658}" srcOrd="0" destOrd="0" presId="urn:microsoft.com/office/officeart/2005/8/layout/default"/>
    <dgm:cxn modelId="{3543AA6F-0702-493C-BD19-780FE804F895}" srcId="{1995BA73-8B0C-4E62-B0BB-D7117F819289}" destId="{11479C86-2088-41A9-B6D8-0297F07DF5E9}" srcOrd="2" destOrd="0" parTransId="{A75AB38C-7475-43C7-B176-0FBB304D1099}" sibTransId="{C40985BB-0A3C-48AA-8BCA-350F635D6716}"/>
    <dgm:cxn modelId="{DEC0F774-A67E-4194-85FB-13BD4FD379D2}" type="presOf" srcId="{66E12521-95A1-4F56-8C79-1E60AFB6915F}" destId="{AC091EB5-1DA2-4913-A14F-482EE75AB1FD}" srcOrd="0" destOrd="0" presId="urn:microsoft.com/office/officeart/2005/8/layout/default"/>
    <dgm:cxn modelId="{17ABC2C1-A028-4A70-AD52-C7C70FACF9A4}" type="presOf" srcId="{EE6FE7D9-D781-4184-B997-47AF304C9B8A}" destId="{40249F52-2234-4119-8307-88C4CBA75D6C}" srcOrd="0" destOrd="0" presId="urn:microsoft.com/office/officeart/2005/8/layout/default"/>
    <dgm:cxn modelId="{3132EAC7-42C2-4A80-B876-E2B9CB8F254F}" srcId="{1995BA73-8B0C-4E62-B0BB-D7117F819289}" destId="{919D3560-668B-4207-B0DB-7FF2F3FB729A}" srcOrd="4" destOrd="0" parTransId="{EC8B7B6D-B940-4AC4-B363-3C0023D540BC}" sibTransId="{01D2F82A-402F-4F92-9F84-AAD52E7B2718}"/>
    <dgm:cxn modelId="{AE40AE2E-6BD6-4285-AE1E-FE1E5ABD97FA}" type="presParOf" srcId="{AF1C659B-8F14-422F-B207-4C4F2B3F44B7}" destId="{E9D7FEF5-3A09-4912-8057-45E6A7C847C9}" srcOrd="0" destOrd="0" presId="urn:microsoft.com/office/officeart/2005/8/layout/default"/>
    <dgm:cxn modelId="{BFDAA112-8CC6-45C8-AB37-A4CB76D2C6F1}" type="presParOf" srcId="{AF1C659B-8F14-422F-B207-4C4F2B3F44B7}" destId="{3214BD62-1746-42EA-AEEC-BF727D659142}" srcOrd="1" destOrd="0" presId="urn:microsoft.com/office/officeart/2005/8/layout/default"/>
    <dgm:cxn modelId="{97939E84-4161-4A75-8E50-B4AE1817F888}" type="presParOf" srcId="{AF1C659B-8F14-422F-B207-4C4F2B3F44B7}" destId="{91BAD10F-47D6-4408-8DF4-9FB09CB3145E}" srcOrd="2" destOrd="0" presId="urn:microsoft.com/office/officeart/2005/8/layout/default"/>
    <dgm:cxn modelId="{CF6956BA-7D7E-4B35-8DF3-5A0BB3C4D062}" type="presParOf" srcId="{AF1C659B-8F14-422F-B207-4C4F2B3F44B7}" destId="{1367A8E8-5D00-46F3-A760-1D887C633E20}" srcOrd="3" destOrd="0" presId="urn:microsoft.com/office/officeart/2005/8/layout/default"/>
    <dgm:cxn modelId="{59B53426-F5A3-48A3-BA3E-4DA2A19B6432}" type="presParOf" srcId="{AF1C659B-8F14-422F-B207-4C4F2B3F44B7}" destId="{144D4CC9-B3F9-4D9C-A3EB-9D645433C324}" srcOrd="4" destOrd="0" presId="urn:microsoft.com/office/officeart/2005/8/layout/default"/>
    <dgm:cxn modelId="{316E2318-B613-4CA8-B499-285134807328}" type="presParOf" srcId="{AF1C659B-8F14-422F-B207-4C4F2B3F44B7}" destId="{EFFE234D-F577-4273-89E5-DED165B8F712}" srcOrd="5" destOrd="0" presId="urn:microsoft.com/office/officeart/2005/8/layout/default"/>
    <dgm:cxn modelId="{71A73F35-82FD-44DE-9F4C-686650C1583D}" type="presParOf" srcId="{AF1C659B-8F14-422F-B207-4C4F2B3F44B7}" destId="{AC091EB5-1DA2-4913-A14F-482EE75AB1FD}" srcOrd="6" destOrd="0" presId="urn:microsoft.com/office/officeart/2005/8/layout/default"/>
    <dgm:cxn modelId="{8ACEEB54-7CC9-4BC5-9579-811A3978EA20}" type="presParOf" srcId="{AF1C659B-8F14-422F-B207-4C4F2B3F44B7}" destId="{C436D548-2F13-4722-87F9-6C6546BB74EE}" srcOrd="7" destOrd="0" presId="urn:microsoft.com/office/officeart/2005/8/layout/default"/>
    <dgm:cxn modelId="{037F356F-215F-4927-A264-E881E9E40C48}" type="presParOf" srcId="{AF1C659B-8F14-422F-B207-4C4F2B3F44B7}" destId="{5298B0E6-8F9F-40A8-87DC-016091307658}" srcOrd="8" destOrd="0" presId="urn:microsoft.com/office/officeart/2005/8/layout/default"/>
    <dgm:cxn modelId="{C46BBBAD-835C-41EF-BCC7-70EA068A2671}" type="presParOf" srcId="{AF1C659B-8F14-422F-B207-4C4F2B3F44B7}" destId="{7460A0C4-6F83-4B4E-AB7A-E747BAA9B4A3}" srcOrd="9" destOrd="0" presId="urn:microsoft.com/office/officeart/2005/8/layout/default"/>
    <dgm:cxn modelId="{542AF5A4-7279-45A8-A387-7D50FC9B9573}" type="presParOf" srcId="{AF1C659B-8F14-422F-B207-4C4F2B3F44B7}" destId="{40249F52-2234-4119-8307-88C4CBA75D6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9546A8-071C-4A8E-A924-796745C89FBC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9B3A0FCD-530F-4FBF-AAD5-BF1A88922E45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Ibrahim </a:t>
          </a:r>
          <a:r>
            <a:rPr lang="en-US" dirty="0" err="1">
              <a:solidFill>
                <a:schemeClr val="bg1"/>
              </a:solidFill>
            </a:rPr>
            <a:t>Munir</a:t>
          </a:r>
          <a:endParaRPr lang="en-US" dirty="0">
            <a:solidFill>
              <a:schemeClr val="bg1"/>
            </a:solidFill>
          </a:endParaRPr>
        </a:p>
      </dgm:t>
    </dgm:pt>
    <dgm:pt modelId="{03CA5167-2F5C-4A4C-B9CF-CB49B005F246}" type="parTrans" cxnId="{DBD6B6B0-C489-4A63-A5DA-D361521A4BA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D00788B-98A5-4E40-8E10-9C50885657CC}" type="sibTrans" cxnId="{DBD6B6B0-C489-4A63-A5DA-D361521A4BA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303C3D8-672F-4CFB-8161-5318C9DEF03D}">
      <dgm:prSet phldrT="[Text]"/>
      <dgm:spPr/>
      <dgm:t>
        <a:bodyPr/>
        <a:lstStyle/>
        <a:p>
          <a:r>
            <a:rPr lang="en-US" dirty="0" err="1">
              <a:solidFill>
                <a:schemeClr val="bg1"/>
              </a:solidFill>
            </a:rPr>
            <a:t>Rahat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Kalle</a:t>
          </a:r>
          <a:endParaRPr lang="en-US" dirty="0">
            <a:solidFill>
              <a:schemeClr val="bg1"/>
            </a:solidFill>
          </a:endParaRPr>
        </a:p>
      </dgm:t>
    </dgm:pt>
    <dgm:pt modelId="{C295D712-F4BB-41E7-8079-87A7538FDCCC}" type="parTrans" cxnId="{11A86A93-B0F6-4331-BE50-65796A8AF93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E07F64A-280B-4D28-9FB2-A042CAA51C86}" type="sibTrans" cxnId="{11A86A93-B0F6-4331-BE50-65796A8AF93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0843EDB-4B48-453F-A614-373DFB9E3F20}">
      <dgm:prSet phldrT="[Text]"/>
      <dgm:spPr/>
      <dgm:t>
        <a:bodyPr/>
        <a:lstStyle/>
        <a:p>
          <a:r>
            <a:rPr lang="en-US" dirty="0" err="1">
              <a:solidFill>
                <a:schemeClr val="bg1"/>
              </a:solidFill>
            </a:rPr>
            <a:t>Parvin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Saiyed</a:t>
          </a:r>
          <a:endParaRPr lang="en-US" dirty="0">
            <a:solidFill>
              <a:schemeClr val="bg1"/>
            </a:solidFill>
          </a:endParaRPr>
        </a:p>
      </dgm:t>
    </dgm:pt>
    <dgm:pt modelId="{2398B3B0-AC76-4912-9022-61B9C2F0CE98}" type="parTrans" cxnId="{0AA83091-4482-4BBA-841E-71DDBB7BE03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2073BAC-0221-4966-8590-D9B75D1D6024}" type="sibTrans" cxnId="{0AA83091-4482-4BBA-841E-71DDBB7BE03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2DB1AB0-B76D-4EBE-910C-23ECA0E7D63F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Dr. </a:t>
          </a:r>
          <a:r>
            <a:rPr lang="en-US" dirty="0" err="1">
              <a:solidFill>
                <a:schemeClr val="bg1"/>
              </a:solidFill>
            </a:rPr>
            <a:t>Yunus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Langha</a:t>
          </a:r>
          <a:endParaRPr lang="en-US" dirty="0">
            <a:solidFill>
              <a:schemeClr val="bg1"/>
            </a:solidFill>
          </a:endParaRPr>
        </a:p>
      </dgm:t>
    </dgm:pt>
    <dgm:pt modelId="{DC4504CD-0FA7-4A78-A9A3-8A58CBEAC6E5}" type="parTrans" cxnId="{3F25F840-5207-4E88-8763-6E4A24D2C1D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7EA2BB7-E901-4A14-BB25-5BD39A102052}" type="sibTrans" cxnId="{3F25F840-5207-4E88-8763-6E4A24D2C1D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DD376D8-EB21-4CFE-882E-649FD6590FF7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Saeed Pathan</a:t>
          </a:r>
        </a:p>
      </dgm:t>
    </dgm:pt>
    <dgm:pt modelId="{073A7613-7488-467F-8000-1AA4523C1F9E}" type="parTrans" cxnId="{E3181A76-E4D4-4300-8BFD-A1849C8E6C7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F9B0806-EA9A-48CB-83DB-D1C618CFE2D1}" type="sibTrans" cxnId="{E3181A76-E4D4-4300-8BFD-A1849C8E6C7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9D10CD9-BF77-4339-82B6-E96DBF7AAE4F}" type="pres">
      <dgm:prSet presAssocID="{309546A8-071C-4A8E-A924-796745C89FBC}" presName="linearFlow" presStyleCnt="0">
        <dgm:presLayoutVars>
          <dgm:dir/>
          <dgm:resizeHandles val="exact"/>
        </dgm:presLayoutVars>
      </dgm:prSet>
      <dgm:spPr/>
    </dgm:pt>
    <dgm:pt modelId="{AC45B58B-2F65-4C57-A701-26EA97E1EDAF}" type="pres">
      <dgm:prSet presAssocID="{9B3A0FCD-530F-4FBF-AAD5-BF1A88922E45}" presName="composite" presStyleCnt="0"/>
      <dgm:spPr/>
    </dgm:pt>
    <dgm:pt modelId="{8D19D084-AE1E-4C49-8FA4-09E5D3A2A68A}" type="pres">
      <dgm:prSet presAssocID="{9B3A0FCD-530F-4FBF-AAD5-BF1A88922E45}" presName="imgShp" presStyleLbl="fgImgPlace1" presStyleIdx="0" presStyleCnt="5"/>
      <dgm:spPr>
        <a:prstGeom prst="flowChartAlternateProcess">
          <a:avLst/>
        </a:prstGeom>
      </dgm:spPr>
    </dgm:pt>
    <dgm:pt modelId="{BD7EDA5B-2272-4563-A9B9-9FDD9A8578DB}" type="pres">
      <dgm:prSet presAssocID="{9B3A0FCD-530F-4FBF-AAD5-BF1A88922E45}" presName="txShp" presStyleLbl="node1" presStyleIdx="0" presStyleCnt="5">
        <dgm:presLayoutVars>
          <dgm:bulletEnabled val="1"/>
        </dgm:presLayoutVars>
      </dgm:prSet>
      <dgm:spPr/>
    </dgm:pt>
    <dgm:pt modelId="{3534E2E7-E006-4A61-BDCA-3F040807AB19}" type="pres">
      <dgm:prSet presAssocID="{7D00788B-98A5-4E40-8E10-9C50885657CC}" presName="spacing" presStyleCnt="0"/>
      <dgm:spPr/>
    </dgm:pt>
    <dgm:pt modelId="{F11A5618-C9B0-4A51-AC5F-735FD18611D7}" type="pres">
      <dgm:prSet presAssocID="{32DB1AB0-B76D-4EBE-910C-23ECA0E7D63F}" presName="composite" presStyleCnt="0"/>
      <dgm:spPr/>
    </dgm:pt>
    <dgm:pt modelId="{75B3044C-EC3A-4C91-AF2B-8BB18DB9B831}" type="pres">
      <dgm:prSet presAssocID="{32DB1AB0-B76D-4EBE-910C-23ECA0E7D63F}" presName="imgShp" presStyleLbl="fgImgPlace1" presStyleIdx="1" presStyleCnt="5"/>
      <dgm:spPr>
        <a:prstGeom prst="flowChartAlternateProcess">
          <a:avLst/>
        </a:prstGeom>
      </dgm:spPr>
    </dgm:pt>
    <dgm:pt modelId="{9043F1BF-D989-4788-96E6-2A57947D3636}" type="pres">
      <dgm:prSet presAssocID="{32DB1AB0-B76D-4EBE-910C-23ECA0E7D63F}" presName="txShp" presStyleLbl="node1" presStyleIdx="1" presStyleCnt="5">
        <dgm:presLayoutVars>
          <dgm:bulletEnabled val="1"/>
        </dgm:presLayoutVars>
      </dgm:prSet>
      <dgm:spPr/>
    </dgm:pt>
    <dgm:pt modelId="{457ABDCC-20EC-4883-8F84-2985E8BED251}" type="pres">
      <dgm:prSet presAssocID="{87EA2BB7-E901-4A14-BB25-5BD39A102052}" presName="spacing" presStyleCnt="0"/>
      <dgm:spPr/>
    </dgm:pt>
    <dgm:pt modelId="{6087E8EB-5B89-4FF1-B1BA-8CE0B19CB8E9}" type="pres">
      <dgm:prSet presAssocID="{CDD376D8-EB21-4CFE-882E-649FD6590FF7}" presName="composite" presStyleCnt="0"/>
      <dgm:spPr/>
    </dgm:pt>
    <dgm:pt modelId="{F7356C52-F52A-4DAF-87A8-A74865B72062}" type="pres">
      <dgm:prSet presAssocID="{CDD376D8-EB21-4CFE-882E-649FD6590FF7}" presName="imgShp" presStyleLbl="fgImgPlace1" presStyleIdx="2" presStyleCnt="5"/>
      <dgm:spPr>
        <a:prstGeom prst="flowChartAlternateProcess">
          <a:avLst/>
        </a:prstGeom>
      </dgm:spPr>
    </dgm:pt>
    <dgm:pt modelId="{D6E466FA-EF16-4040-8046-6D7EF40F2854}" type="pres">
      <dgm:prSet presAssocID="{CDD376D8-EB21-4CFE-882E-649FD6590FF7}" presName="txShp" presStyleLbl="node1" presStyleIdx="2" presStyleCnt="5">
        <dgm:presLayoutVars>
          <dgm:bulletEnabled val="1"/>
        </dgm:presLayoutVars>
      </dgm:prSet>
      <dgm:spPr/>
    </dgm:pt>
    <dgm:pt modelId="{09A58669-8B34-43C2-8516-B5EEC6576429}" type="pres">
      <dgm:prSet presAssocID="{AF9B0806-EA9A-48CB-83DB-D1C618CFE2D1}" presName="spacing" presStyleCnt="0"/>
      <dgm:spPr/>
    </dgm:pt>
    <dgm:pt modelId="{CB6D65AA-EE79-425B-973E-AE45C70F1817}" type="pres">
      <dgm:prSet presAssocID="{0303C3D8-672F-4CFB-8161-5318C9DEF03D}" presName="composite" presStyleCnt="0"/>
      <dgm:spPr/>
    </dgm:pt>
    <dgm:pt modelId="{342CA1D2-2A05-4F51-8298-B4485806642E}" type="pres">
      <dgm:prSet presAssocID="{0303C3D8-672F-4CFB-8161-5318C9DEF03D}" presName="imgShp" presStyleLbl="fgImgPlace1" presStyleIdx="3" presStyleCnt="5"/>
      <dgm:spPr>
        <a:prstGeom prst="flowChartAlternateProcess">
          <a:avLst/>
        </a:prstGeom>
      </dgm:spPr>
    </dgm:pt>
    <dgm:pt modelId="{DD9F5563-ED73-4CB8-8AEF-53458371E321}" type="pres">
      <dgm:prSet presAssocID="{0303C3D8-672F-4CFB-8161-5318C9DEF03D}" presName="txShp" presStyleLbl="node1" presStyleIdx="3" presStyleCnt="5">
        <dgm:presLayoutVars>
          <dgm:bulletEnabled val="1"/>
        </dgm:presLayoutVars>
      </dgm:prSet>
      <dgm:spPr/>
    </dgm:pt>
    <dgm:pt modelId="{2478AC8A-6A35-4A41-B292-D5EFE3EFF70F}" type="pres">
      <dgm:prSet presAssocID="{8E07F64A-280B-4D28-9FB2-A042CAA51C86}" presName="spacing" presStyleCnt="0"/>
      <dgm:spPr/>
    </dgm:pt>
    <dgm:pt modelId="{EDD70F76-C465-4B44-BBF0-7F69D74D2999}" type="pres">
      <dgm:prSet presAssocID="{80843EDB-4B48-453F-A614-373DFB9E3F20}" presName="composite" presStyleCnt="0"/>
      <dgm:spPr/>
    </dgm:pt>
    <dgm:pt modelId="{31CB9C18-41C1-4865-9961-87F4B38E688B}" type="pres">
      <dgm:prSet presAssocID="{80843EDB-4B48-453F-A614-373DFB9E3F20}" presName="imgShp" presStyleLbl="fgImgPlace1" presStyleIdx="4" presStyleCnt="5"/>
      <dgm:spPr>
        <a:prstGeom prst="flowChartAlternateProcess">
          <a:avLst/>
        </a:prstGeom>
      </dgm:spPr>
    </dgm:pt>
    <dgm:pt modelId="{362009A0-C6B9-4788-AF74-63D607DD40AA}" type="pres">
      <dgm:prSet presAssocID="{80843EDB-4B48-453F-A614-373DFB9E3F20}" presName="txShp" presStyleLbl="node1" presStyleIdx="4" presStyleCnt="5">
        <dgm:presLayoutVars>
          <dgm:bulletEnabled val="1"/>
        </dgm:presLayoutVars>
      </dgm:prSet>
      <dgm:spPr/>
    </dgm:pt>
  </dgm:ptLst>
  <dgm:cxnLst>
    <dgm:cxn modelId="{4426341B-284C-4B53-B6AC-F9A1B437DE34}" type="presOf" srcId="{80843EDB-4B48-453F-A614-373DFB9E3F20}" destId="{362009A0-C6B9-4788-AF74-63D607DD40AA}" srcOrd="0" destOrd="0" presId="urn:microsoft.com/office/officeart/2005/8/layout/vList3"/>
    <dgm:cxn modelId="{1134181C-1D56-47B6-8312-7BB0FC067CD1}" type="presOf" srcId="{9B3A0FCD-530F-4FBF-AAD5-BF1A88922E45}" destId="{BD7EDA5B-2272-4563-A9B9-9FDD9A8578DB}" srcOrd="0" destOrd="0" presId="urn:microsoft.com/office/officeart/2005/8/layout/vList3"/>
    <dgm:cxn modelId="{F5028529-E16F-4564-8343-55F2DC265F37}" type="presOf" srcId="{309546A8-071C-4A8E-A924-796745C89FBC}" destId="{D9D10CD9-BF77-4339-82B6-E96DBF7AAE4F}" srcOrd="0" destOrd="0" presId="urn:microsoft.com/office/officeart/2005/8/layout/vList3"/>
    <dgm:cxn modelId="{3F25F840-5207-4E88-8763-6E4A24D2C1D4}" srcId="{309546A8-071C-4A8E-A924-796745C89FBC}" destId="{32DB1AB0-B76D-4EBE-910C-23ECA0E7D63F}" srcOrd="1" destOrd="0" parTransId="{DC4504CD-0FA7-4A78-A9A3-8A58CBEAC6E5}" sibTransId="{87EA2BB7-E901-4A14-BB25-5BD39A102052}"/>
    <dgm:cxn modelId="{E3181A76-E4D4-4300-8BFD-A1849C8E6C79}" srcId="{309546A8-071C-4A8E-A924-796745C89FBC}" destId="{CDD376D8-EB21-4CFE-882E-649FD6590FF7}" srcOrd="2" destOrd="0" parTransId="{073A7613-7488-467F-8000-1AA4523C1F9E}" sibTransId="{AF9B0806-EA9A-48CB-83DB-D1C618CFE2D1}"/>
    <dgm:cxn modelId="{2C18FC59-9CC0-4378-BC91-53596099B640}" type="presOf" srcId="{32DB1AB0-B76D-4EBE-910C-23ECA0E7D63F}" destId="{9043F1BF-D989-4788-96E6-2A57947D3636}" srcOrd="0" destOrd="0" presId="urn:microsoft.com/office/officeart/2005/8/layout/vList3"/>
    <dgm:cxn modelId="{C2782D80-2E89-43E9-AD52-099D4DFBE5BA}" type="presOf" srcId="{CDD376D8-EB21-4CFE-882E-649FD6590FF7}" destId="{D6E466FA-EF16-4040-8046-6D7EF40F2854}" srcOrd="0" destOrd="0" presId="urn:microsoft.com/office/officeart/2005/8/layout/vList3"/>
    <dgm:cxn modelId="{0AA83091-4482-4BBA-841E-71DDBB7BE03E}" srcId="{309546A8-071C-4A8E-A924-796745C89FBC}" destId="{80843EDB-4B48-453F-A614-373DFB9E3F20}" srcOrd="4" destOrd="0" parTransId="{2398B3B0-AC76-4912-9022-61B9C2F0CE98}" sibTransId="{B2073BAC-0221-4966-8590-D9B75D1D6024}"/>
    <dgm:cxn modelId="{11A86A93-B0F6-4331-BE50-65796A8AF93B}" srcId="{309546A8-071C-4A8E-A924-796745C89FBC}" destId="{0303C3D8-672F-4CFB-8161-5318C9DEF03D}" srcOrd="3" destOrd="0" parTransId="{C295D712-F4BB-41E7-8079-87A7538FDCCC}" sibTransId="{8E07F64A-280B-4D28-9FB2-A042CAA51C86}"/>
    <dgm:cxn modelId="{DBD6B6B0-C489-4A63-A5DA-D361521A4BA9}" srcId="{309546A8-071C-4A8E-A924-796745C89FBC}" destId="{9B3A0FCD-530F-4FBF-AAD5-BF1A88922E45}" srcOrd="0" destOrd="0" parTransId="{03CA5167-2F5C-4A4C-B9CF-CB49B005F246}" sibTransId="{7D00788B-98A5-4E40-8E10-9C50885657CC}"/>
    <dgm:cxn modelId="{DCE792D7-24F2-4D62-9351-531F3DC8CBBA}" type="presOf" srcId="{0303C3D8-672F-4CFB-8161-5318C9DEF03D}" destId="{DD9F5563-ED73-4CB8-8AEF-53458371E321}" srcOrd="0" destOrd="0" presId="urn:microsoft.com/office/officeart/2005/8/layout/vList3"/>
    <dgm:cxn modelId="{CE9F31D3-EB70-47ED-BE13-D6DDF5F980BE}" type="presParOf" srcId="{D9D10CD9-BF77-4339-82B6-E96DBF7AAE4F}" destId="{AC45B58B-2F65-4C57-A701-26EA97E1EDAF}" srcOrd="0" destOrd="0" presId="urn:microsoft.com/office/officeart/2005/8/layout/vList3"/>
    <dgm:cxn modelId="{29C78CB0-2AA5-426F-9568-6FF198EDEF7B}" type="presParOf" srcId="{AC45B58B-2F65-4C57-A701-26EA97E1EDAF}" destId="{8D19D084-AE1E-4C49-8FA4-09E5D3A2A68A}" srcOrd="0" destOrd="0" presId="urn:microsoft.com/office/officeart/2005/8/layout/vList3"/>
    <dgm:cxn modelId="{9353965D-9FA6-465A-9216-659595A4D794}" type="presParOf" srcId="{AC45B58B-2F65-4C57-A701-26EA97E1EDAF}" destId="{BD7EDA5B-2272-4563-A9B9-9FDD9A8578DB}" srcOrd="1" destOrd="0" presId="urn:microsoft.com/office/officeart/2005/8/layout/vList3"/>
    <dgm:cxn modelId="{E2937B10-C069-414B-98BF-F4D96D5EC59F}" type="presParOf" srcId="{D9D10CD9-BF77-4339-82B6-E96DBF7AAE4F}" destId="{3534E2E7-E006-4A61-BDCA-3F040807AB19}" srcOrd="1" destOrd="0" presId="urn:microsoft.com/office/officeart/2005/8/layout/vList3"/>
    <dgm:cxn modelId="{91A61006-FF88-4B62-953A-5D4199389E06}" type="presParOf" srcId="{D9D10CD9-BF77-4339-82B6-E96DBF7AAE4F}" destId="{F11A5618-C9B0-4A51-AC5F-735FD18611D7}" srcOrd="2" destOrd="0" presId="urn:microsoft.com/office/officeart/2005/8/layout/vList3"/>
    <dgm:cxn modelId="{3A18BD94-6C48-45FD-9704-58F4FDB75F87}" type="presParOf" srcId="{F11A5618-C9B0-4A51-AC5F-735FD18611D7}" destId="{75B3044C-EC3A-4C91-AF2B-8BB18DB9B831}" srcOrd="0" destOrd="0" presId="urn:microsoft.com/office/officeart/2005/8/layout/vList3"/>
    <dgm:cxn modelId="{AD7DE6C1-416B-4E7C-B092-50C2218C6E14}" type="presParOf" srcId="{F11A5618-C9B0-4A51-AC5F-735FD18611D7}" destId="{9043F1BF-D989-4788-96E6-2A57947D3636}" srcOrd="1" destOrd="0" presId="urn:microsoft.com/office/officeart/2005/8/layout/vList3"/>
    <dgm:cxn modelId="{142FE6AE-59CE-4638-B1B5-312009A50944}" type="presParOf" srcId="{D9D10CD9-BF77-4339-82B6-E96DBF7AAE4F}" destId="{457ABDCC-20EC-4883-8F84-2985E8BED251}" srcOrd="3" destOrd="0" presId="urn:microsoft.com/office/officeart/2005/8/layout/vList3"/>
    <dgm:cxn modelId="{3C3A1350-12DD-4BA4-8D30-931B9DB544C2}" type="presParOf" srcId="{D9D10CD9-BF77-4339-82B6-E96DBF7AAE4F}" destId="{6087E8EB-5B89-4FF1-B1BA-8CE0B19CB8E9}" srcOrd="4" destOrd="0" presId="urn:microsoft.com/office/officeart/2005/8/layout/vList3"/>
    <dgm:cxn modelId="{3DEF2099-C75F-485B-B560-B9C0AEF245E7}" type="presParOf" srcId="{6087E8EB-5B89-4FF1-B1BA-8CE0B19CB8E9}" destId="{F7356C52-F52A-4DAF-87A8-A74865B72062}" srcOrd="0" destOrd="0" presId="urn:microsoft.com/office/officeart/2005/8/layout/vList3"/>
    <dgm:cxn modelId="{814C9A66-F512-4FEC-B98D-5D98B33570CA}" type="presParOf" srcId="{6087E8EB-5B89-4FF1-B1BA-8CE0B19CB8E9}" destId="{D6E466FA-EF16-4040-8046-6D7EF40F2854}" srcOrd="1" destOrd="0" presId="urn:microsoft.com/office/officeart/2005/8/layout/vList3"/>
    <dgm:cxn modelId="{E8684C7C-8D4C-48A3-BAEB-FFD003E8A40D}" type="presParOf" srcId="{D9D10CD9-BF77-4339-82B6-E96DBF7AAE4F}" destId="{09A58669-8B34-43C2-8516-B5EEC6576429}" srcOrd="5" destOrd="0" presId="urn:microsoft.com/office/officeart/2005/8/layout/vList3"/>
    <dgm:cxn modelId="{548EE37F-0FCF-4650-A817-E1964E492BA0}" type="presParOf" srcId="{D9D10CD9-BF77-4339-82B6-E96DBF7AAE4F}" destId="{CB6D65AA-EE79-425B-973E-AE45C70F1817}" srcOrd="6" destOrd="0" presId="urn:microsoft.com/office/officeart/2005/8/layout/vList3"/>
    <dgm:cxn modelId="{5BDDB8AA-4C20-4614-BF0B-0E58187D14A3}" type="presParOf" srcId="{CB6D65AA-EE79-425B-973E-AE45C70F1817}" destId="{342CA1D2-2A05-4F51-8298-B4485806642E}" srcOrd="0" destOrd="0" presId="urn:microsoft.com/office/officeart/2005/8/layout/vList3"/>
    <dgm:cxn modelId="{04296972-1EFC-452E-8123-E68216DC0CE7}" type="presParOf" srcId="{CB6D65AA-EE79-425B-973E-AE45C70F1817}" destId="{DD9F5563-ED73-4CB8-8AEF-53458371E321}" srcOrd="1" destOrd="0" presId="urn:microsoft.com/office/officeart/2005/8/layout/vList3"/>
    <dgm:cxn modelId="{630E60E5-9917-403F-8132-421A0D282986}" type="presParOf" srcId="{D9D10CD9-BF77-4339-82B6-E96DBF7AAE4F}" destId="{2478AC8A-6A35-4A41-B292-D5EFE3EFF70F}" srcOrd="7" destOrd="0" presId="urn:microsoft.com/office/officeart/2005/8/layout/vList3"/>
    <dgm:cxn modelId="{7AEB5540-C4CC-42DA-96DB-92DBE5E13FA8}" type="presParOf" srcId="{D9D10CD9-BF77-4339-82B6-E96DBF7AAE4F}" destId="{EDD70F76-C465-4B44-BBF0-7F69D74D2999}" srcOrd="8" destOrd="0" presId="urn:microsoft.com/office/officeart/2005/8/layout/vList3"/>
    <dgm:cxn modelId="{5B52D918-3E6E-4B53-9C61-CE1EF875A195}" type="presParOf" srcId="{EDD70F76-C465-4B44-BBF0-7F69D74D2999}" destId="{31CB9C18-41C1-4865-9961-87F4B38E688B}" srcOrd="0" destOrd="0" presId="urn:microsoft.com/office/officeart/2005/8/layout/vList3"/>
    <dgm:cxn modelId="{56CF7BB1-E21E-472C-A97A-EFFC4278B90F}" type="presParOf" srcId="{EDD70F76-C465-4B44-BBF0-7F69D74D2999}" destId="{362009A0-C6B9-4788-AF74-63D607DD40A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9546A8-071C-4A8E-A924-796745C89FBC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9B3A0FCD-530F-4FBF-AAD5-BF1A88922E45}">
      <dgm:prSet phldrT="[Text]"/>
      <dgm:spPr/>
      <dgm:t>
        <a:bodyPr/>
        <a:lstStyle/>
        <a:p>
          <a:r>
            <a:rPr lang="en-US" dirty="0" err="1"/>
            <a:t>Latafath</a:t>
          </a:r>
          <a:r>
            <a:rPr lang="en-US" dirty="0"/>
            <a:t> Hussein</a:t>
          </a:r>
        </a:p>
      </dgm:t>
    </dgm:pt>
    <dgm:pt modelId="{03CA5167-2F5C-4A4C-B9CF-CB49B005F246}" type="parTrans" cxnId="{DBD6B6B0-C489-4A63-A5DA-D361521A4BA9}">
      <dgm:prSet/>
      <dgm:spPr/>
      <dgm:t>
        <a:bodyPr/>
        <a:lstStyle/>
        <a:p>
          <a:endParaRPr lang="en-US"/>
        </a:p>
      </dgm:t>
    </dgm:pt>
    <dgm:pt modelId="{7D00788B-98A5-4E40-8E10-9C50885657CC}" type="sibTrans" cxnId="{DBD6B6B0-C489-4A63-A5DA-D361521A4BA9}">
      <dgm:prSet/>
      <dgm:spPr/>
      <dgm:t>
        <a:bodyPr/>
        <a:lstStyle/>
        <a:p>
          <a:endParaRPr lang="en-US"/>
        </a:p>
      </dgm:t>
    </dgm:pt>
    <dgm:pt modelId="{0303C3D8-672F-4CFB-8161-5318C9DEF03D}">
      <dgm:prSet phldrT="[Text]"/>
      <dgm:spPr/>
      <dgm:t>
        <a:bodyPr/>
        <a:lstStyle/>
        <a:p>
          <a:r>
            <a:rPr lang="en-US" dirty="0" err="1"/>
            <a:t>Ismet</a:t>
          </a:r>
          <a:r>
            <a:rPr lang="en-US" dirty="0"/>
            <a:t> Warsi</a:t>
          </a:r>
        </a:p>
      </dgm:t>
    </dgm:pt>
    <dgm:pt modelId="{C295D712-F4BB-41E7-8079-87A7538FDCCC}" type="parTrans" cxnId="{11A86A93-B0F6-4331-BE50-65796A8AF93B}">
      <dgm:prSet/>
      <dgm:spPr/>
      <dgm:t>
        <a:bodyPr/>
        <a:lstStyle/>
        <a:p>
          <a:endParaRPr lang="en-US"/>
        </a:p>
      </dgm:t>
    </dgm:pt>
    <dgm:pt modelId="{8E07F64A-280B-4D28-9FB2-A042CAA51C86}" type="sibTrans" cxnId="{11A86A93-B0F6-4331-BE50-65796A8AF93B}">
      <dgm:prSet/>
      <dgm:spPr/>
      <dgm:t>
        <a:bodyPr/>
        <a:lstStyle/>
        <a:p>
          <a:endParaRPr lang="en-US"/>
        </a:p>
      </dgm:t>
    </dgm:pt>
    <dgm:pt modelId="{80843EDB-4B48-453F-A614-373DFB9E3F20}">
      <dgm:prSet phldrT="[Text]"/>
      <dgm:spPr/>
      <dgm:t>
        <a:bodyPr/>
        <a:lstStyle/>
        <a:p>
          <a:r>
            <a:rPr lang="en-US" dirty="0" err="1"/>
            <a:t>Parvin</a:t>
          </a:r>
          <a:r>
            <a:rPr lang="en-US" dirty="0"/>
            <a:t> </a:t>
          </a:r>
          <a:r>
            <a:rPr lang="en-US" dirty="0" err="1"/>
            <a:t>Saiyed</a:t>
          </a:r>
          <a:endParaRPr lang="en-US" dirty="0"/>
        </a:p>
      </dgm:t>
    </dgm:pt>
    <dgm:pt modelId="{2398B3B0-AC76-4912-9022-61B9C2F0CE98}" type="parTrans" cxnId="{0AA83091-4482-4BBA-841E-71DDBB7BE03E}">
      <dgm:prSet/>
      <dgm:spPr/>
      <dgm:t>
        <a:bodyPr/>
        <a:lstStyle/>
        <a:p>
          <a:endParaRPr lang="en-US"/>
        </a:p>
      </dgm:t>
    </dgm:pt>
    <dgm:pt modelId="{B2073BAC-0221-4966-8590-D9B75D1D6024}" type="sibTrans" cxnId="{0AA83091-4482-4BBA-841E-71DDBB7BE03E}">
      <dgm:prSet/>
      <dgm:spPr/>
      <dgm:t>
        <a:bodyPr/>
        <a:lstStyle/>
        <a:p>
          <a:endParaRPr lang="en-US"/>
        </a:p>
      </dgm:t>
    </dgm:pt>
    <dgm:pt modelId="{32DB1AB0-B76D-4EBE-910C-23ECA0E7D63F}">
      <dgm:prSet phldrT="[Text]"/>
      <dgm:spPr/>
      <dgm:t>
        <a:bodyPr/>
        <a:lstStyle/>
        <a:p>
          <a:r>
            <a:rPr lang="en-US" dirty="0"/>
            <a:t>Karim </a:t>
          </a:r>
          <a:r>
            <a:rPr lang="en-US" dirty="0" err="1"/>
            <a:t>Maknojia</a:t>
          </a:r>
          <a:endParaRPr lang="en-US" dirty="0"/>
        </a:p>
      </dgm:t>
    </dgm:pt>
    <dgm:pt modelId="{DC4504CD-0FA7-4A78-A9A3-8A58CBEAC6E5}" type="parTrans" cxnId="{3F25F840-5207-4E88-8763-6E4A24D2C1D4}">
      <dgm:prSet/>
      <dgm:spPr/>
      <dgm:t>
        <a:bodyPr/>
        <a:lstStyle/>
        <a:p>
          <a:endParaRPr lang="en-US"/>
        </a:p>
      </dgm:t>
    </dgm:pt>
    <dgm:pt modelId="{87EA2BB7-E901-4A14-BB25-5BD39A102052}" type="sibTrans" cxnId="{3F25F840-5207-4E88-8763-6E4A24D2C1D4}">
      <dgm:prSet/>
      <dgm:spPr/>
      <dgm:t>
        <a:bodyPr/>
        <a:lstStyle/>
        <a:p>
          <a:endParaRPr lang="en-US"/>
        </a:p>
      </dgm:t>
    </dgm:pt>
    <dgm:pt modelId="{CDD376D8-EB21-4CFE-882E-649FD6590FF7}">
      <dgm:prSet phldrT="[Text]"/>
      <dgm:spPr/>
      <dgm:t>
        <a:bodyPr/>
        <a:lstStyle/>
        <a:p>
          <a:r>
            <a:rPr lang="en-US" dirty="0" err="1"/>
            <a:t>Shaheen</a:t>
          </a:r>
          <a:r>
            <a:rPr lang="en-US" dirty="0"/>
            <a:t> </a:t>
          </a:r>
          <a:r>
            <a:rPr lang="en-US" dirty="0" err="1"/>
            <a:t>Vora</a:t>
          </a:r>
          <a:endParaRPr lang="en-US" dirty="0"/>
        </a:p>
      </dgm:t>
    </dgm:pt>
    <dgm:pt modelId="{073A7613-7488-467F-8000-1AA4523C1F9E}" type="parTrans" cxnId="{E3181A76-E4D4-4300-8BFD-A1849C8E6C79}">
      <dgm:prSet/>
      <dgm:spPr/>
      <dgm:t>
        <a:bodyPr/>
        <a:lstStyle/>
        <a:p>
          <a:endParaRPr lang="en-US"/>
        </a:p>
      </dgm:t>
    </dgm:pt>
    <dgm:pt modelId="{AF9B0806-EA9A-48CB-83DB-D1C618CFE2D1}" type="sibTrans" cxnId="{E3181A76-E4D4-4300-8BFD-A1849C8E6C79}">
      <dgm:prSet/>
      <dgm:spPr/>
      <dgm:t>
        <a:bodyPr/>
        <a:lstStyle/>
        <a:p>
          <a:endParaRPr lang="en-US"/>
        </a:p>
      </dgm:t>
    </dgm:pt>
    <dgm:pt modelId="{D9D10CD9-BF77-4339-82B6-E96DBF7AAE4F}" type="pres">
      <dgm:prSet presAssocID="{309546A8-071C-4A8E-A924-796745C89FBC}" presName="linearFlow" presStyleCnt="0">
        <dgm:presLayoutVars>
          <dgm:dir/>
          <dgm:resizeHandles val="exact"/>
        </dgm:presLayoutVars>
      </dgm:prSet>
      <dgm:spPr/>
    </dgm:pt>
    <dgm:pt modelId="{AC45B58B-2F65-4C57-A701-26EA97E1EDAF}" type="pres">
      <dgm:prSet presAssocID="{9B3A0FCD-530F-4FBF-AAD5-BF1A88922E45}" presName="composite" presStyleCnt="0"/>
      <dgm:spPr/>
    </dgm:pt>
    <dgm:pt modelId="{8D19D084-AE1E-4C49-8FA4-09E5D3A2A68A}" type="pres">
      <dgm:prSet presAssocID="{9B3A0FCD-530F-4FBF-AAD5-BF1A88922E45}" presName="imgShp" presStyleLbl="fgImgPlace1" presStyleIdx="0" presStyleCnt="5"/>
      <dgm:spPr>
        <a:prstGeom prst="flowChartAlternateProcess">
          <a:avLst/>
        </a:prstGeom>
      </dgm:spPr>
    </dgm:pt>
    <dgm:pt modelId="{BD7EDA5B-2272-4563-A9B9-9FDD9A8578DB}" type="pres">
      <dgm:prSet presAssocID="{9B3A0FCD-530F-4FBF-AAD5-BF1A88922E45}" presName="txShp" presStyleLbl="node1" presStyleIdx="0" presStyleCnt="5">
        <dgm:presLayoutVars>
          <dgm:bulletEnabled val="1"/>
        </dgm:presLayoutVars>
      </dgm:prSet>
      <dgm:spPr/>
    </dgm:pt>
    <dgm:pt modelId="{3534E2E7-E006-4A61-BDCA-3F040807AB19}" type="pres">
      <dgm:prSet presAssocID="{7D00788B-98A5-4E40-8E10-9C50885657CC}" presName="spacing" presStyleCnt="0"/>
      <dgm:spPr/>
    </dgm:pt>
    <dgm:pt modelId="{F11A5618-C9B0-4A51-AC5F-735FD18611D7}" type="pres">
      <dgm:prSet presAssocID="{32DB1AB0-B76D-4EBE-910C-23ECA0E7D63F}" presName="composite" presStyleCnt="0"/>
      <dgm:spPr/>
    </dgm:pt>
    <dgm:pt modelId="{75B3044C-EC3A-4C91-AF2B-8BB18DB9B831}" type="pres">
      <dgm:prSet presAssocID="{32DB1AB0-B76D-4EBE-910C-23ECA0E7D63F}" presName="imgShp" presStyleLbl="fgImgPlace1" presStyleIdx="1" presStyleCnt="5"/>
      <dgm:spPr>
        <a:prstGeom prst="flowChartAlternateProcess">
          <a:avLst/>
        </a:prstGeom>
      </dgm:spPr>
    </dgm:pt>
    <dgm:pt modelId="{9043F1BF-D989-4788-96E6-2A57947D3636}" type="pres">
      <dgm:prSet presAssocID="{32DB1AB0-B76D-4EBE-910C-23ECA0E7D63F}" presName="txShp" presStyleLbl="node1" presStyleIdx="1" presStyleCnt="5">
        <dgm:presLayoutVars>
          <dgm:bulletEnabled val="1"/>
        </dgm:presLayoutVars>
      </dgm:prSet>
      <dgm:spPr/>
    </dgm:pt>
    <dgm:pt modelId="{457ABDCC-20EC-4883-8F84-2985E8BED251}" type="pres">
      <dgm:prSet presAssocID="{87EA2BB7-E901-4A14-BB25-5BD39A102052}" presName="spacing" presStyleCnt="0"/>
      <dgm:spPr/>
    </dgm:pt>
    <dgm:pt modelId="{6087E8EB-5B89-4FF1-B1BA-8CE0B19CB8E9}" type="pres">
      <dgm:prSet presAssocID="{CDD376D8-EB21-4CFE-882E-649FD6590FF7}" presName="composite" presStyleCnt="0"/>
      <dgm:spPr/>
    </dgm:pt>
    <dgm:pt modelId="{F7356C52-F52A-4DAF-87A8-A74865B72062}" type="pres">
      <dgm:prSet presAssocID="{CDD376D8-EB21-4CFE-882E-649FD6590FF7}" presName="imgShp" presStyleLbl="fgImgPlace1" presStyleIdx="2" presStyleCnt="5"/>
      <dgm:spPr>
        <a:prstGeom prst="flowChartAlternateProcess">
          <a:avLst/>
        </a:prstGeom>
      </dgm:spPr>
    </dgm:pt>
    <dgm:pt modelId="{D6E466FA-EF16-4040-8046-6D7EF40F2854}" type="pres">
      <dgm:prSet presAssocID="{CDD376D8-EB21-4CFE-882E-649FD6590FF7}" presName="txShp" presStyleLbl="node1" presStyleIdx="2" presStyleCnt="5">
        <dgm:presLayoutVars>
          <dgm:bulletEnabled val="1"/>
        </dgm:presLayoutVars>
      </dgm:prSet>
      <dgm:spPr/>
    </dgm:pt>
    <dgm:pt modelId="{09A58669-8B34-43C2-8516-B5EEC6576429}" type="pres">
      <dgm:prSet presAssocID="{AF9B0806-EA9A-48CB-83DB-D1C618CFE2D1}" presName="spacing" presStyleCnt="0"/>
      <dgm:spPr/>
    </dgm:pt>
    <dgm:pt modelId="{CB6D65AA-EE79-425B-973E-AE45C70F1817}" type="pres">
      <dgm:prSet presAssocID="{0303C3D8-672F-4CFB-8161-5318C9DEF03D}" presName="composite" presStyleCnt="0"/>
      <dgm:spPr/>
    </dgm:pt>
    <dgm:pt modelId="{342CA1D2-2A05-4F51-8298-B4485806642E}" type="pres">
      <dgm:prSet presAssocID="{0303C3D8-672F-4CFB-8161-5318C9DEF03D}" presName="imgShp" presStyleLbl="fgImgPlace1" presStyleIdx="3" presStyleCnt="5"/>
      <dgm:spPr>
        <a:prstGeom prst="flowChartAlternateProcess">
          <a:avLst/>
        </a:prstGeom>
      </dgm:spPr>
    </dgm:pt>
    <dgm:pt modelId="{DD9F5563-ED73-4CB8-8AEF-53458371E321}" type="pres">
      <dgm:prSet presAssocID="{0303C3D8-672F-4CFB-8161-5318C9DEF03D}" presName="txShp" presStyleLbl="node1" presStyleIdx="3" presStyleCnt="5">
        <dgm:presLayoutVars>
          <dgm:bulletEnabled val="1"/>
        </dgm:presLayoutVars>
      </dgm:prSet>
      <dgm:spPr/>
    </dgm:pt>
    <dgm:pt modelId="{2478AC8A-6A35-4A41-B292-D5EFE3EFF70F}" type="pres">
      <dgm:prSet presAssocID="{8E07F64A-280B-4D28-9FB2-A042CAA51C86}" presName="spacing" presStyleCnt="0"/>
      <dgm:spPr/>
    </dgm:pt>
    <dgm:pt modelId="{EDD70F76-C465-4B44-BBF0-7F69D74D2999}" type="pres">
      <dgm:prSet presAssocID="{80843EDB-4B48-453F-A614-373DFB9E3F20}" presName="composite" presStyleCnt="0"/>
      <dgm:spPr/>
    </dgm:pt>
    <dgm:pt modelId="{31CB9C18-41C1-4865-9961-87F4B38E688B}" type="pres">
      <dgm:prSet presAssocID="{80843EDB-4B48-453F-A614-373DFB9E3F20}" presName="imgShp" presStyleLbl="fgImgPlace1" presStyleIdx="4" presStyleCnt="5"/>
      <dgm:spPr>
        <a:prstGeom prst="flowChartAlternateProcess">
          <a:avLst/>
        </a:prstGeom>
      </dgm:spPr>
    </dgm:pt>
    <dgm:pt modelId="{362009A0-C6B9-4788-AF74-63D607DD40AA}" type="pres">
      <dgm:prSet presAssocID="{80843EDB-4B48-453F-A614-373DFB9E3F20}" presName="txShp" presStyleLbl="node1" presStyleIdx="4" presStyleCnt="5">
        <dgm:presLayoutVars>
          <dgm:bulletEnabled val="1"/>
        </dgm:presLayoutVars>
      </dgm:prSet>
      <dgm:spPr/>
    </dgm:pt>
  </dgm:ptLst>
  <dgm:cxnLst>
    <dgm:cxn modelId="{4426341B-284C-4B53-B6AC-F9A1B437DE34}" type="presOf" srcId="{80843EDB-4B48-453F-A614-373DFB9E3F20}" destId="{362009A0-C6B9-4788-AF74-63D607DD40AA}" srcOrd="0" destOrd="0" presId="urn:microsoft.com/office/officeart/2005/8/layout/vList3"/>
    <dgm:cxn modelId="{1134181C-1D56-47B6-8312-7BB0FC067CD1}" type="presOf" srcId="{9B3A0FCD-530F-4FBF-AAD5-BF1A88922E45}" destId="{BD7EDA5B-2272-4563-A9B9-9FDD9A8578DB}" srcOrd="0" destOrd="0" presId="urn:microsoft.com/office/officeart/2005/8/layout/vList3"/>
    <dgm:cxn modelId="{F5028529-E16F-4564-8343-55F2DC265F37}" type="presOf" srcId="{309546A8-071C-4A8E-A924-796745C89FBC}" destId="{D9D10CD9-BF77-4339-82B6-E96DBF7AAE4F}" srcOrd="0" destOrd="0" presId="urn:microsoft.com/office/officeart/2005/8/layout/vList3"/>
    <dgm:cxn modelId="{3F25F840-5207-4E88-8763-6E4A24D2C1D4}" srcId="{309546A8-071C-4A8E-A924-796745C89FBC}" destId="{32DB1AB0-B76D-4EBE-910C-23ECA0E7D63F}" srcOrd="1" destOrd="0" parTransId="{DC4504CD-0FA7-4A78-A9A3-8A58CBEAC6E5}" sibTransId="{87EA2BB7-E901-4A14-BB25-5BD39A102052}"/>
    <dgm:cxn modelId="{E3181A76-E4D4-4300-8BFD-A1849C8E6C79}" srcId="{309546A8-071C-4A8E-A924-796745C89FBC}" destId="{CDD376D8-EB21-4CFE-882E-649FD6590FF7}" srcOrd="2" destOrd="0" parTransId="{073A7613-7488-467F-8000-1AA4523C1F9E}" sibTransId="{AF9B0806-EA9A-48CB-83DB-D1C618CFE2D1}"/>
    <dgm:cxn modelId="{2C18FC59-9CC0-4378-BC91-53596099B640}" type="presOf" srcId="{32DB1AB0-B76D-4EBE-910C-23ECA0E7D63F}" destId="{9043F1BF-D989-4788-96E6-2A57947D3636}" srcOrd="0" destOrd="0" presId="urn:microsoft.com/office/officeart/2005/8/layout/vList3"/>
    <dgm:cxn modelId="{C2782D80-2E89-43E9-AD52-099D4DFBE5BA}" type="presOf" srcId="{CDD376D8-EB21-4CFE-882E-649FD6590FF7}" destId="{D6E466FA-EF16-4040-8046-6D7EF40F2854}" srcOrd="0" destOrd="0" presId="urn:microsoft.com/office/officeart/2005/8/layout/vList3"/>
    <dgm:cxn modelId="{0AA83091-4482-4BBA-841E-71DDBB7BE03E}" srcId="{309546A8-071C-4A8E-A924-796745C89FBC}" destId="{80843EDB-4B48-453F-A614-373DFB9E3F20}" srcOrd="4" destOrd="0" parTransId="{2398B3B0-AC76-4912-9022-61B9C2F0CE98}" sibTransId="{B2073BAC-0221-4966-8590-D9B75D1D6024}"/>
    <dgm:cxn modelId="{11A86A93-B0F6-4331-BE50-65796A8AF93B}" srcId="{309546A8-071C-4A8E-A924-796745C89FBC}" destId="{0303C3D8-672F-4CFB-8161-5318C9DEF03D}" srcOrd="3" destOrd="0" parTransId="{C295D712-F4BB-41E7-8079-87A7538FDCCC}" sibTransId="{8E07F64A-280B-4D28-9FB2-A042CAA51C86}"/>
    <dgm:cxn modelId="{DBD6B6B0-C489-4A63-A5DA-D361521A4BA9}" srcId="{309546A8-071C-4A8E-A924-796745C89FBC}" destId="{9B3A0FCD-530F-4FBF-AAD5-BF1A88922E45}" srcOrd="0" destOrd="0" parTransId="{03CA5167-2F5C-4A4C-B9CF-CB49B005F246}" sibTransId="{7D00788B-98A5-4E40-8E10-9C50885657CC}"/>
    <dgm:cxn modelId="{DCE792D7-24F2-4D62-9351-531F3DC8CBBA}" type="presOf" srcId="{0303C3D8-672F-4CFB-8161-5318C9DEF03D}" destId="{DD9F5563-ED73-4CB8-8AEF-53458371E321}" srcOrd="0" destOrd="0" presId="urn:microsoft.com/office/officeart/2005/8/layout/vList3"/>
    <dgm:cxn modelId="{CE9F31D3-EB70-47ED-BE13-D6DDF5F980BE}" type="presParOf" srcId="{D9D10CD9-BF77-4339-82B6-E96DBF7AAE4F}" destId="{AC45B58B-2F65-4C57-A701-26EA97E1EDAF}" srcOrd="0" destOrd="0" presId="urn:microsoft.com/office/officeart/2005/8/layout/vList3"/>
    <dgm:cxn modelId="{29C78CB0-2AA5-426F-9568-6FF198EDEF7B}" type="presParOf" srcId="{AC45B58B-2F65-4C57-A701-26EA97E1EDAF}" destId="{8D19D084-AE1E-4C49-8FA4-09E5D3A2A68A}" srcOrd="0" destOrd="0" presId="urn:microsoft.com/office/officeart/2005/8/layout/vList3"/>
    <dgm:cxn modelId="{9353965D-9FA6-465A-9216-659595A4D794}" type="presParOf" srcId="{AC45B58B-2F65-4C57-A701-26EA97E1EDAF}" destId="{BD7EDA5B-2272-4563-A9B9-9FDD9A8578DB}" srcOrd="1" destOrd="0" presId="urn:microsoft.com/office/officeart/2005/8/layout/vList3"/>
    <dgm:cxn modelId="{E2937B10-C069-414B-98BF-F4D96D5EC59F}" type="presParOf" srcId="{D9D10CD9-BF77-4339-82B6-E96DBF7AAE4F}" destId="{3534E2E7-E006-4A61-BDCA-3F040807AB19}" srcOrd="1" destOrd="0" presId="urn:microsoft.com/office/officeart/2005/8/layout/vList3"/>
    <dgm:cxn modelId="{91A61006-FF88-4B62-953A-5D4199389E06}" type="presParOf" srcId="{D9D10CD9-BF77-4339-82B6-E96DBF7AAE4F}" destId="{F11A5618-C9B0-4A51-AC5F-735FD18611D7}" srcOrd="2" destOrd="0" presId="urn:microsoft.com/office/officeart/2005/8/layout/vList3"/>
    <dgm:cxn modelId="{3A18BD94-6C48-45FD-9704-58F4FDB75F87}" type="presParOf" srcId="{F11A5618-C9B0-4A51-AC5F-735FD18611D7}" destId="{75B3044C-EC3A-4C91-AF2B-8BB18DB9B831}" srcOrd="0" destOrd="0" presId="urn:microsoft.com/office/officeart/2005/8/layout/vList3"/>
    <dgm:cxn modelId="{AD7DE6C1-416B-4E7C-B092-50C2218C6E14}" type="presParOf" srcId="{F11A5618-C9B0-4A51-AC5F-735FD18611D7}" destId="{9043F1BF-D989-4788-96E6-2A57947D3636}" srcOrd="1" destOrd="0" presId="urn:microsoft.com/office/officeart/2005/8/layout/vList3"/>
    <dgm:cxn modelId="{142FE6AE-59CE-4638-B1B5-312009A50944}" type="presParOf" srcId="{D9D10CD9-BF77-4339-82B6-E96DBF7AAE4F}" destId="{457ABDCC-20EC-4883-8F84-2985E8BED251}" srcOrd="3" destOrd="0" presId="urn:microsoft.com/office/officeart/2005/8/layout/vList3"/>
    <dgm:cxn modelId="{3C3A1350-12DD-4BA4-8D30-931B9DB544C2}" type="presParOf" srcId="{D9D10CD9-BF77-4339-82B6-E96DBF7AAE4F}" destId="{6087E8EB-5B89-4FF1-B1BA-8CE0B19CB8E9}" srcOrd="4" destOrd="0" presId="urn:microsoft.com/office/officeart/2005/8/layout/vList3"/>
    <dgm:cxn modelId="{3DEF2099-C75F-485B-B560-B9C0AEF245E7}" type="presParOf" srcId="{6087E8EB-5B89-4FF1-B1BA-8CE0B19CB8E9}" destId="{F7356C52-F52A-4DAF-87A8-A74865B72062}" srcOrd="0" destOrd="0" presId="urn:microsoft.com/office/officeart/2005/8/layout/vList3"/>
    <dgm:cxn modelId="{814C9A66-F512-4FEC-B98D-5D98B33570CA}" type="presParOf" srcId="{6087E8EB-5B89-4FF1-B1BA-8CE0B19CB8E9}" destId="{D6E466FA-EF16-4040-8046-6D7EF40F2854}" srcOrd="1" destOrd="0" presId="urn:microsoft.com/office/officeart/2005/8/layout/vList3"/>
    <dgm:cxn modelId="{E8684C7C-8D4C-48A3-BAEB-FFD003E8A40D}" type="presParOf" srcId="{D9D10CD9-BF77-4339-82B6-E96DBF7AAE4F}" destId="{09A58669-8B34-43C2-8516-B5EEC6576429}" srcOrd="5" destOrd="0" presId="urn:microsoft.com/office/officeart/2005/8/layout/vList3"/>
    <dgm:cxn modelId="{548EE37F-0FCF-4650-A817-E1964E492BA0}" type="presParOf" srcId="{D9D10CD9-BF77-4339-82B6-E96DBF7AAE4F}" destId="{CB6D65AA-EE79-425B-973E-AE45C70F1817}" srcOrd="6" destOrd="0" presId="urn:microsoft.com/office/officeart/2005/8/layout/vList3"/>
    <dgm:cxn modelId="{5BDDB8AA-4C20-4614-BF0B-0E58187D14A3}" type="presParOf" srcId="{CB6D65AA-EE79-425B-973E-AE45C70F1817}" destId="{342CA1D2-2A05-4F51-8298-B4485806642E}" srcOrd="0" destOrd="0" presId="urn:microsoft.com/office/officeart/2005/8/layout/vList3"/>
    <dgm:cxn modelId="{04296972-1EFC-452E-8123-E68216DC0CE7}" type="presParOf" srcId="{CB6D65AA-EE79-425B-973E-AE45C70F1817}" destId="{DD9F5563-ED73-4CB8-8AEF-53458371E321}" srcOrd="1" destOrd="0" presId="urn:microsoft.com/office/officeart/2005/8/layout/vList3"/>
    <dgm:cxn modelId="{630E60E5-9917-403F-8132-421A0D282986}" type="presParOf" srcId="{D9D10CD9-BF77-4339-82B6-E96DBF7AAE4F}" destId="{2478AC8A-6A35-4A41-B292-D5EFE3EFF70F}" srcOrd="7" destOrd="0" presId="urn:microsoft.com/office/officeart/2005/8/layout/vList3"/>
    <dgm:cxn modelId="{7AEB5540-C4CC-42DA-96DB-92DBE5E13FA8}" type="presParOf" srcId="{D9D10CD9-BF77-4339-82B6-E96DBF7AAE4F}" destId="{EDD70F76-C465-4B44-BBF0-7F69D74D2999}" srcOrd="8" destOrd="0" presId="urn:microsoft.com/office/officeart/2005/8/layout/vList3"/>
    <dgm:cxn modelId="{5B52D918-3E6E-4B53-9C61-CE1EF875A195}" type="presParOf" srcId="{EDD70F76-C465-4B44-BBF0-7F69D74D2999}" destId="{31CB9C18-41C1-4865-9961-87F4B38E688B}" srcOrd="0" destOrd="0" presId="urn:microsoft.com/office/officeart/2005/8/layout/vList3"/>
    <dgm:cxn modelId="{56CF7BB1-E21E-472C-A97A-EFFC4278B90F}" type="presParOf" srcId="{EDD70F76-C465-4B44-BBF0-7F69D74D2999}" destId="{362009A0-C6B9-4788-AF74-63D607DD40A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9546A8-071C-4A8E-A924-796745C89FBC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9B3A0FCD-530F-4FBF-AAD5-BF1A88922E45}">
      <dgm:prSet phldrT="[Text]"/>
      <dgm:spPr/>
      <dgm:t>
        <a:bodyPr/>
        <a:lstStyle/>
        <a:p>
          <a:r>
            <a:rPr lang="en-US" dirty="0"/>
            <a:t>Dr. </a:t>
          </a:r>
          <a:r>
            <a:rPr lang="en-US" dirty="0" err="1"/>
            <a:t>Maqbool</a:t>
          </a:r>
          <a:r>
            <a:rPr lang="en-US" dirty="0"/>
            <a:t> </a:t>
          </a:r>
          <a:r>
            <a:rPr lang="en-US"/>
            <a:t>Haq</a:t>
          </a:r>
          <a:endParaRPr lang="en-US" dirty="0"/>
        </a:p>
      </dgm:t>
    </dgm:pt>
    <dgm:pt modelId="{03CA5167-2F5C-4A4C-B9CF-CB49B005F246}" type="parTrans" cxnId="{DBD6B6B0-C489-4A63-A5DA-D361521A4BA9}">
      <dgm:prSet/>
      <dgm:spPr/>
      <dgm:t>
        <a:bodyPr/>
        <a:lstStyle/>
        <a:p>
          <a:endParaRPr lang="en-US"/>
        </a:p>
      </dgm:t>
    </dgm:pt>
    <dgm:pt modelId="{7D00788B-98A5-4E40-8E10-9C50885657CC}" type="sibTrans" cxnId="{DBD6B6B0-C489-4A63-A5DA-D361521A4BA9}">
      <dgm:prSet/>
      <dgm:spPr/>
      <dgm:t>
        <a:bodyPr/>
        <a:lstStyle/>
        <a:p>
          <a:endParaRPr lang="en-US"/>
        </a:p>
      </dgm:t>
    </dgm:pt>
    <dgm:pt modelId="{0303C3D8-672F-4CFB-8161-5318C9DEF03D}">
      <dgm:prSet phldrT="[Text]"/>
      <dgm:spPr/>
      <dgm:t>
        <a:bodyPr/>
        <a:lstStyle/>
        <a:p>
          <a:r>
            <a:rPr lang="en-US" dirty="0"/>
            <a:t>Dr. Salman Mirza </a:t>
          </a:r>
          <a:r>
            <a:rPr lang="en-US" dirty="0" err="1"/>
            <a:t>Baig</a:t>
          </a:r>
          <a:endParaRPr lang="en-US" dirty="0"/>
        </a:p>
      </dgm:t>
    </dgm:pt>
    <dgm:pt modelId="{C295D712-F4BB-41E7-8079-87A7538FDCCC}" type="parTrans" cxnId="{11A86A93-B0F6-4331-BE50-65796A8AF93B}">
      <dgm:prSet/>
      <dgm:spPr/>
      <dgm:t>
        <a:bodyPr/>
        <a:lstStyle/>
        <a:p>
          <a:endParaRPr lang="en-US"/>
        </a:p>
      </dgm:t>
    </dgm:pt>
    <dgm:pt modelId="{8E07F64A-280B-4D28-9FB2-A042CAA51C86}" type="sibTrans" cxnId="{11A86A93-B0F6-4331-BE50-65796A8AF93B}">
      <dgm:prSet/>
      <dgm:spPr/>
      <dgm:t>
        <a:bodyPr/>
        <a:lstStyle/>
        <a:p>
          <a:endParaRPr lang="en-US"/>
        </a:p>
      </dgm:t>
    </dgm:pt>
    <dgm:pt modelId="{80843EDB-4B48-453F-A614-373DFB9E3F20}">
      <dgm:prSet phldrT="[Text]"/>
      <dgm:spPr/>
      <dgm:t>
        <a:bodyPr/>
        <a:lstStyle/>
        <a:p>
          <a:r>
            <a:rPr lang="en-US" dirty="0"/>
            <a:t>Dr. Tahir Hussain</a:t>
          </a:r>
        </a:p>
      </dgm:t>
    </dgm:pt>
    <dgm:pt modelId="{2398B3B0-AC76-4912-9022-61B9C2F0CE98}" type="parTrans" cxnId="{0AA83091-4482-4BBA-841E-71DDBB7BE03E}">
      <dgm:prSet/>
      <dgm:spPr/>
      <dgm:t>
        <a:bodyPr/>
        <a:lstStyle/>
        <a:p>
          <a:endParaRPr lang="en-US"/>
        </a:p>
      </dgm:t>
    </dgm:pt>
    <dgm:pt modelId="{B2073BAC-0221-4966-8590-D9B75D1D6024}" type="sibTrans" cxnId="{0AA83091-4482-4BBA-841E-71DDBB7BE03E}">
      <dgm:prSet/>
      <dgm:spPr/>
      <dgm:t>
        <a:bodyPr/>
        <a:lstStyle/>
        <a:p>
          <a:endParaRPr lang="en-US"/>
        </a:p>
      </dgm:t>
    </dgm:pt>
    <dgm:pt modelId="{CDD376D8-EB21-4CFE-882E-649FD6590FF7}">
      <dgm:prSet phldrT="[Text]"/>
      <dgm:spPr/>
      <dgm:t>
        <a:bodyPr/>
        <a:lstStyle/>
        <a:p>
          <a:r>
            <a:rPr lang="en-US" dirty="0" err="1"/>
            <a:t>Fakhruddin</a:t>
          </a:r>
          <a:r>
            <a:rPr lang="en-US" dirty="0"/>
            <a:t> Sabir</a:t>
          </a:r>
        </a:p>
      </dgm:t>
    </dgm:pt>
    <dgm:pt modelId="{073A7613-7488-467F-8000-1AA4523C1F9E}" type="parTrans" cxnId="{E3181A76-E4D4-4300-8BFD-A1849C8E6C79}">
      <dgm:prSet/>
      <dgm:spPr/>
      <dgm:t>
        <a:bodyPr/>
        <a:lstStyle/>
        <a:p>
          <a:endParaRPr lang="en-US"/>
        </a:p>
      </dgm:t>
    </dgm:pt>
    <dgm:pt modelId="{AF9B0806-EA9A-48CB-83DB-D1C618CFE2D1}" type="sibTrans" cxnId="{E3181A76-E4D4-4300-8BFD-A1849C8E6C79}">
      <dgm:prSet/>
      <dgm:spPr/>
      <dgm:t>
        <a:bodyPr/>
        <a:lstStyle/>
        <a:p>
          <a:endParaRPr lang="en-US"/>
        </a:p>
      </dgm:t>
    </dgm:pt>
    <dgm:pt modelId="{41E2636E-F8C8-4AAB-9699-A42BFF6D02AA}">
      <dgm:prSet phldrT="[Text]"/>
      <dgm:spPr/>
      <dgm:t>
        <a:bodyPr/>
        <a:lstStyle/>
        <a:p>
          <a:r>
            <a:rPr lang="en-US" dirty="0"/>
            <a:t>Dr. </a:t>
          </a:r>
          <a:r>
            <a:rPr lang="en-US" dirty="0" err="1"/>
            <a:t>Saleha</a:t>
          </a:r>
          <a:r>
            <a:rPr lang="en-US" dirty="0"/>
            <a:t> </a:t>
          </a:r>
          <a:r>
            <a:rPr lang="en-US" dirty="0" err="1"/>
            <a:t>Khumawala</a:t>
          </a:r>
          <a:endParaRPr lang="en-US" dirty="0"/>
        </a:p>
      </dgm:t>
    </dgm:pt>
    <dgm:pt modelId="{AF42AF7C-862C-4E26-A7B2-D06192A4238E}" type="parTrans" cxnId="{CD8A703F-2976-4A8B-BE30-BD551A50846D}">
      <dgm:prSet/>
      <dgm:spPr/>
      <dgm:t>
        <a:bodyPr/>
        <a:lstStyle/>
        <a:p>
          <a:endParaRPr lang="en-US"/>
        </a:p>
      </dgm:t>
    </dgm:pt>
    <dgm:pt modelId="{031451B0-79D5-4402-9CA2-E373F2F12FC3}" type="sibTrans" cxnId="{CD8A703F-2976-4A8B-BE30-BD551A50846D}">
      <dgm:prSet/>
      <dgm:spPr/>
      <dgm:t>
        <a:bodyPr/>
        <a:lstStyle/>
        <a:p>
          <a:endParaRPr lang="en-US"/>
        </a:p>
      </dgm:t>
    </dgm:pt>
    <dgm:pt modelId="{38FB725B-4E69-483B-B4F4-BA1EA4F378E3}">
      <dgm:prSet phldrT="[Text]"/>
      <dgm:spPr/>
      <dgm:t>
        <a:bodyPr/>
        <a:lstStyle/>
        <a:p>
          <a:r>
            <a:rPr lang="en-US" dirty="0" err="1"/>
            <a:t>Fateh</a:t>
          </a:r>
          <a:r>
            <a:rPr lang="en-US" dirty="0"/>
            <a:t> Ali </a:t>
          </a:r>
          <a:r>
            <a:rPr lang="en-US" dirty="0" err="1"/>
            <a:t>Chatur</a:t>
          </a:r>
          <a:endParaRPr lang="en-US" dirty="0"/>
        </a:p>
      </dgm:t>
    </dgm:pt>
    <dgm:pt modelId="{E8E259CE-3B9C-43EF-9A3F-06A95562028E}" type="parTrans" cxnId="{444BB4A5-D604-47D1-9D41-8BB1679B98C5}">
      <dgm:prSet/>
      <dgm:spPr/>
      <dgm:t>
        <a:bodyPr/>
        <a:lstStyle/>
        <a:p>
          <a:endParaRPr lang="en-US"/>
        </a:p>
      </dgm:t>
    </dgm:pt>
    <dgm:pt modelId="{39E82B30-41ED-4238-BCBA-731C585D0175}" type="sibTrans" cxnId="{444BB4A5-D604-47D1-9D41-8BB1679B98C5}">
      <dgm:prSet/>
      <dgm:spPr/>
      <dgm:t>
        <a:bodyPr/>
        <a:lstStyle/>
        <a:p>
          <a:endParaRPr lang="en-US"/>
        </a:p>
      </dgm:t>
    </dgm:pt>
    <dgm:pt modelId="{D9D10CD9-BF77-4339-82B6-E96DBF7AAE4F}" type="pres">
      <dgm:prSet presAssocID="{309546A8-071C-4A8E-A924-796745C89FBC}" presName="linearFlow" presStyleCnt="0">
        <dgm:presLayoutVars>
          <dgm:dir/>
          <dgm:resizeHandles val="exact"/>
        </dgm:presLayoutVars>
      </dgm:prSet>
      <dgm:spPr/>
    </dgm:pt>
    <dgm:pt modelId="{AC45B58B-2F65-4C57-A701-26EA97E1EDAF}" type="pres">
      <dgm:prSet presAssocID="{9B3A0FCD-530F-4FBF-AAD5-BF1A88922E45}" presName="composite" presStyleCnt="0"/>
      <dgm:spPr/>
    </dgm:pt>
    <dgm:pt modelId="{8D19D084-AE1E-4C49-8FA4-09E5D3A2A68A}" type="pres">
      <dgm:prSet presAssocID="{9B3A0FCD-530F-4FBF-AAD5-BF1A88922E45}" presName="imgShp" presStyleLbl="fgImgPlace1" presStyleIdx="0" presStyleCnt="6"/>
      <dgm:spPr>
        <a:prstGeom prst="flowChartAlternateProcess">
          <a:avLst/>
        </a:prstGeom>
      </dgm:spPr>
    </dgm:pt>
    <dgm:pt modelId="{BD7EDA5B-2272-4563-A9B9-9FDD9A8578DB}" type="pres">
      <dgm:prSet presAssocID="{9B3A0FCD-530F-4FBF-AAD5-BF1A88922E45}" presName="txShp" presStyleLbl="node1" presStyleIdx="0" presStyleCnt="6">
        <dgm:presLayoutVars>
          <dgm:bulletEnabled val="1"/>
        </dgm:presLayoutVars>
      </dgm:prSet>
      <dgm:spPr/>
    </dgm:pt>
    <dgm:pt modelId="{3534E2E7-E006-4A61-BDCA-3F040807AB19}" type="pres">
      <dgm:prSet presAssocID="{7D00788B-98A5-4E40-8E10-9C50885657CC}" presName="spacing" presStyleCnt="0"/>
      <dgm:spPr/>
    </dgm:pt>
    <dgm:pt modelId="{89686594-DCC2-4D5C-B527-D35D0C2C49B9}" type="pres">
      <dgm:prSet presAssocID="{41E2636E-F8C8-4AAB-9699-A42BFF6D02AA}" presName="composite" presStyleCnt="0"/>
      <dgm:spPr/>
    </dgm:pt>
    <dgm:pt modelId="{15F940A3-0F06-4A73-AE08-C52623DBBD1B}" type="pres">
      <dgm:prSet presAssocID="{41E2636E-F8C8-4AAB-9699-A42BFF6D02AA}" presName="imgShp" presStyleLbl="fgImgPlace1" presStyleIdx="1" presStyleCnt="6"/>
      <dgm:spPr>
        <a:prstGeom prst="flowChartAlternateProcess">
          <a:avLst/>
        </a:prstGeom>
      </dgm:spPr>
    </dgm:pt>
    <dgm:pt modelId="{A5B13EDC-8F64-4889-B299-4D974B79C0B1}" type="pres">
      <dgm:prSet presAssocID="{41E2636E-F8C8-4AAB-9699-A42BFF6D02AA}" presName="txShp" presStyleLbl="node1" presStyleIdx="1" presStyleCnt="6">
        <dgm:presLayoutVars>
          <dgm:bulletEnabled val="1"/>
        </dgm:presLayoutVars>
      </dgm:prSet>
      <dgm:spPr/>
    </dgm:pt>
    <dgm:pt modelId="{98E6B509-6996-45E7-A2D5-CADDB6F7AD51}" type="pres">
      <dgm:prSet presAssocID="{031451B0-79D5-4402-9CA2-E373F2F12FC3}" presName="spacing" presStyleCnt="0"/>
      <dgm:spPr/>
    </dgm:pt>
    <dgm:pt modelId="{6087E8EB-5B89-4FF1-B1BA-8CE0B19CB8E9}" type="pres">
      <dgm:prSet presAssocID="{CDD376D8-EB21-4CFE-882E-649FD6590FF7}" presName="composite" presStyleCnt="0"/>
      <dgm:spPr/>
    </dgm:pt>
    <dgm:pt modelId="{F7356C52-F52A-4DAF-87A8-A74865B72062}" type="pres">
      <dgm:prSet presAssocID="{CDD376D8-EB21-4CFE-882E-649FD6590FF7}" presName="imgShp" presStyleLbl="fgImgPlace1" presStyleIdx="2" presStyleCnt="6"/>
      <dgm:spPr>
        <a:prstGeom prst="flowChartAlternateProcess">
          <a:avLst/>
        </a:prstGeom>
      </dgm:spPr>
    </dgm:pt>
    <dgm:pt modelId="{D6E466FA-EF16-4040-8046-6D7EF40F2854}" type="pres">
      <dgm:prSet presAssocID="{CDD376D8-EB21-4CFE-882E-649FD6590FF7}" presName="txShp" presStyleLbl="node1" presStyleIdx="2" presStyleCnt="6">
        <dgm:presLayoutVars>
          <dgm:bulletEnabled val="1"/>
        </dgm:presLayoutVars>
      </dgm:prSet>
      <dgm:spPr/>
    </dgm:pt>
    <dgm:pt modelId="{09A58669-8B34-43C2-8516-B5EEC6576429}" type="pres">
      <dgm:prSet presAssocID="{AF9B0806-EA9A-48CB-83DB-D1C618CFE2D1}" presName="spacing" presStyleCnt="0"/>
      <dgm:spPr/>
    </dgm:pt>
    <dgm:pt modelId="{CB6D65AA-EE79-425B-973E-AE45C70F1817}" type="pres">
      <dgm:prSet presAssocID="{0303C3D8-672F-4CFB-8161-5318C9DEF03D}" presName="composite" presStyleCnt="0"/>
      <dgm:spPr/>
    </dgm:pt>
    <dgm:pt modelId="{342CA1D2-2A05-4F51-8298-B4485806642E}" type="pres">
      <dgm:prSet presAssocID="{0303C3D8-672F-4CFB-8161-5318C9DEF03D}" presName="imgShp" presStyleLbl="fgImgPlace1" presStyleIdx="3" presStyleCnt="6" custLinFactNeighborX="-8429" custLinFactNeighborY="3404"/>
      <dgm:spPr>
        <a:prstGeom prst="flowChartAlternateProcess">
          <a:avLst/>
        </a:prstGeom>
      </dgm:spPr>
    </dgm:pt>
    <dgm:pt modelId="{DD9F5563-ED73-4CB8-8AEF-53458371E321}" type="pres">
      <dgm:prSet presAssocID="{0303C3D8-672F-4CFB-8161-5318C9DEF03D}" presName="txShp" presStyleLbl="node1" presStyleIdx="3" presStyleCnt="6">
        <dgm:presLayoutVars>
          <dgm:bulletEnabled val="1"/>
        </dgm:presLayoutVars>
      </dgm:prSet>
      <dgm:spPr/>
    </dgm:pt>
    <dgm:pt modelId="{2478AC8A-6A35-4A41-B292-D5EFE3EFF70F}" type="pres">
      <dgm:prSet presAssocID="{8E07F64A-280B-4D28-9FB2-A042CAA51C86}" presName="spacing" presStyleCnt="0"/>
      <dgm:spPr/>
    </dgm:pt>
    <dgm:pt modelId="{EDD70F76-C465-4B44-BBF0-7F69D74D2999}" type="pres">
      <dgm:prSet presAssocID="{80843EDB-4B48-453F-A614-373DFB9E3F20}" presName="composite" presStyleCnt="0"/>
      <dgm:spPr/>
    </dgm:pt>
    <dgm:pt modelId="{31CB9C18-41C1-4865-9961-87F4B38E688B}" type="pres">
      <dgm:prSet presAssocID="{80843EDB-4B48-453F-A614-373DFB9E3F20}" presName="imgShp" presStyleLbl="fgImgPlace1" presStyleIdx="4" presStyleCnt="6"/>
      <dgm:spPr>
        <a:prstGeom prst="flowChartAlternateProcess">
          <a:avLst/>
        </a:prstGeom>
      </dgm:spPr>
    </dgm:pt>
    <dgm:pt modelId="{362009A0-C6B9-4788-AF74-63D607DD40AA}" type="pres">
      <dgm:prSet presAssocID="{80843EDB-4B48-453F-A614-373DFB9E3F20}" presName="txShp" presStyleLbl="node1" presStyleIdx="4" presStyleCnt="6">
        <dgm:presLayoutVars>
          <dgm:bulletEnabled val="1"/>
        </dgm:presLayoutVars>
      </dgm:prSet>
      <dgm:spPr/>
    </dgm:pt>
    <dgm:pt modelId="{612A26B8-95AE-42C1-9C4F-C9D2085FEE85}" type="pres">
      <dgm:prSet presAssocID="{B2073BAC-0221-4966-8590-D9B75D1D6024}" presName="spacing" presStyleCnt="0"/>
      <dgm:spPr/>
    </dgm:pt>
    <dgm:pt modelId="{18D45151-D9BF-4BA4-8606-7E11F2F9F7A2}" type="pres">
      <dgm:prSet presAssocID="{38FB725B-4E69-483B-B4F4-BA1EA4F378E3}" presName="composite" presStyleCnt="0"/>
      <dgm:spPr/>
    </dgm:pt>
    <dgm:pt modelId="{6D7B1FCA-C9D8-4794-8BC5-01EE93602284}" type="pres">
      <dgm:prSet presAssocID="{38FB725B-4E69-483B-B4F4-BA1EA4F378E3}" presName="imgShp" presStyleLbl="fgImgPlace1" presStyleIdx="5" presStyleCnt="6"/>
      <dgm:spPr>
        <a:prstGeom prst="flowChartAlternateProcess">
          <a:avLst/>
        </a:prstGeom>
      </dgm:spPr>
    </dgm:pt>
    <dgm:pt modelId="{6751E9C8-3D23-4CE0-913F-924A29A771D5}" type="pres">
      <dgm:prSet presAssocID="{38FB725B-4E69-483B-B4F4-BA1EA4F378E3}" presName="txShp" presStyleLbl="node1" presStyleIdx="5" presStyleCnt="6">
        <dgm:presLayoutVars>
          <dgm:bulletEnabled val="1"/>
        </dgm:presLayoutVars>
      </dgm:prSet>
      <dgm:spPr/>
    </dgm:pt>
  </dgm:ptLst>
  <dgm:cxnLst>
    <dgm:cxn modelId="{4426341B-284C-4B53-B6AC-F9A1B437DE34}" type="presOf" srcId="{80843EDB-4B48-453F-A614-373DFB9E3F20}" destId="{362009A0-C6B9-4788-AF74-63D607DD40AA}" srcOrd="0" destOrd="0" presId="urn:microsoft.com/office/officeart/2005/8/layout/vList3"/>
    <dgm:cxn modelId="{1134181C-1D56-47B6-8312-7BB0FC067CD1}" type="presOf" srcId="{9B3A0FCD-530F-4FBF-AAD5-BF1A88922E45}" destId="{BD7EDA5B-2272-4563-A9B9-9FDD9A8578DB}" srcOrd="0" destOrd="0" presId="urn:microsoft.com/office/officeart/2005/8/layout/vList3"/>
    <dgm:cxn modelId="{F5028529-E16F-4564-8343-55F2DC265F37}" type="presOf" srcId="{309546A8-071C-4A8E-A924-796745C89FBC}" destId="{D9D10CD9-BF77-4339-82B6-E96DBF7AAE4F}" srcOrd="0" destOrd="0" presId="urn:microsoft.com/office/officeart/2005/8/layout/vList3"/>
    <dgm:cxn modelId="{CD8A703F-2976-4A8B-BE30-BD551A50846D}" srcId="{309546A8-071C-4A8E-A924-796745C89FBC}" destId="{41E2636E-F8C8-4AAB-9699-A42BFF6D02AA}" srcOrd="1" destOrd="0" parTransId="{AF42AF7C-862C-4E26-A7B2-D06192A4238E}" sibTransId="{031451B0-79D5-4402-9CA2-E373F2F12FC3}"/>
    <dgm:cxn modelId="{E3181A76-E4D4-4300-8BFD-A1849C8E6C79}" srcId="{309546A8-071C-4A8E-A924-796745C89FBC}" destId="{CDD376D8-EB21-4CFE-882E-649FD6590FF7}" srcOrd="2" destOrd="0" parTransId="{073A7613-7488-467F-8000-1AA4523C1F9E}" sibTransId="{AF9B0806-EA9A-48CB-83DB-D1C618CFE2D1}"/>
    <dgm:cxn modelId="{C2782D80-2E89-43E9-AD52-099D4DFBE5BA}" type="presOf" srcId="{CDD376D8-EB21-4CFE-882E-649FD6590FF7}" destId="{D6E466FA-EF16-4040-8046-6D7EF40F2854}" srcOrd="0" destOrd="0" presId="urn:microsoft.com/office/officeart/2005/8/layout/vList3"/>
    <dgm:cxn modelId="{C1D46F81-45CB-4F4B-9558-A1D097D849E7}" type="presOf" srcId="{41E2636E-F8C8-4AAB-9699-A42BFF6D02AA}" destId="{A5B13EDC-8F64-4889-B299-4D974B79C0B1}" srcOrd="0" destOrd="0" presId="urn:microsoft.com/office/officeart/2005/8/layout/vList3"/>
    <dgm:cxn modelId="{0AA83091-4482-4BBA-841E-71DDBB7BE03E}" srcId="{309546A8-071C-4A8E-A924-796745C89FBC}" destId="{80843EDB-4B48-453F-A614-373DFB9E3F20}" srcOrd="4" destOrd="0" parTransId="{2398B3B0-AC76-4912-9022-61B9C2F0CE98}" sibTransId="{B2073BAC-0221-4966-8590-D9B75D1D6024}"/>
    <dgm:cxn modelId="{11A86A93-B0F6-4331-BE50-65796A8AF93B}" srcId="{309546A8-071C-4A8E-A924-796745C89FBC}" destId="{0303C3D8-672F-4CFB-8161-5318C9DEF03D}" srcOrd="3" destOrd="0" parTransId="{C295D712-F4BB-41E7-8079-87A7538FDCCC}" sibTransId="{8E07F64A-280B-4D28-9FB2-A042CAA51C86}"/>
    <dgm:cxn modelId="{00F2E396-7C74-4F5A-A03D-7222350F06ED}" type="presOf" srcId="{38FB725B-4E69-483B-B4F4-BA1EA4F378E3}" destId="{6751E9C8-3D23-4CE0-913F-924A29A771D5}" srcOrd="0" destOrd="0" presId="urn:microsoft.com/office/officeart/2005/8/layout/vList3"/>
    <dgm:cxn modelId="{444BB4A5-D604-47D1-9D41-8BB1679B98C5}" srcId="{309546A8-071C-4A8E-A924-796745C89FBC}" destId="{38FB725B-4E69-483B-B4F4-BA1EA4F378E3}" srcOrd="5" destOrd="0" parTransId="{E8E259CE-3B9C-43EF-9A3F-06A95562028E}" sibTransId="{39E82B30-41ED-4238-BCBA-731C585D0175}"/>
    <dgm:cxn modelId="{DBD6B6B0-C489-4A63-A5DA-D361521A4BA9}" srcId="{309546A8-071C-4A8E-A924-796745C89FBC}" destId="{9B3A0FCD-530F-4FBF-AAD5-BF1A88922E45}" srcOrd="0" destOrd="0" parTransId="{03CA5167-2F5C-4A4C-B9CF-CB49B005F246}" sibTransId="{7D00788B-98A5-4E40-8E10-9C50885657CC}"/>
    <dgm:cxn modelId="{DCE792D7-24F2-4D62-9351-531F3DC8CBBA}" type="presOf" srcId="{0303C3D8-672F-4CFB-8161-5318C9DEF03D}" destId="{DD9F5563-ED73-4CB8-8AEF-53458371E321}" srcOrd="0" destOrd="0" presId="urn:microsoft.com/office/officeart/2005/8/layout/vList3"/>
    <dgm:cxn modelId="{CE9F31D3-EB70-47ED-BE13-D6DDF5F980BE}" type="presParOf" srcId="{D9D10CD9-BF77-4339-82B6-E96DBF7AAE4F}" destId="{AC45B58B-2F65-4C57-A701-26EA97E1EDAF}" srcOrd="0" destOrd="0" presId="urn:microsoft.com/office/officeart/2005/8/layout/vList3"/>
    <dgm:cxn modelId="{29C78CB0-2AA5-426F-9568-6FF198EDEF7B}" type="presParOf" srcId="{AC45B58B-2F65-4C57-A701-26EA97E1EDAF}" destId="{8D19D084-AE1E-4C49-8FA4-09E5D3A2A68A}" srcOrd="0" destOrd="0" presId="urn:microsoft.com/office/officeart/2005/8/layout/vList3"/>
    <dgm:cxn modelId="{9353965D-9FA6-465A-9216-659595A4D794}" type="presParOf" srcId="{AC45B58B-2F65-4C57-A701-26EA97E1EDAF}" destId="{BD7EDA5B-2272-4563-A9B9-9FDD9A8578DB}" srcOrd="1" destOrd="0" presId="urn:microsoft.com/office/officeart/2005/8/layout/vList3"/>
    <dgm:cxn modelId="{E2937B10-C069-414B-98BF-F4D96D5EC59F}" type="presParOf" srcId="{D9D10CD9-BF77-4339-82B6-E96DBF7AAE4F}" destId="{3534E2E7-E006-4A61-BDCA-3F040807AB19}" srcOrd="1" destOrd="0" presId="urn:microsoft.com/office/officeart/2005/8/layout/vList3"/>
    <dgm:cxn modelId="{8BB2C3D8-65C8-4578-89BF-051D35825CEB}" type="presParOf" srcId="{D9D10CD9-BF77-4339-82B6-E96DBF7AAE4F}" destId="{89686594-DCC2-4D5C-B527-D35D0C2C49B9}" srcOrd="2" destOrd="0" presId="urn:microsoft.com/office/officeart/2005/8/layout/vList3"/>
    <dgm:cxn modelId="{63820A03-383E-4D98-B3E3-05A0415653BD}" type="presParOf" srcId="{89686594-DCC2-4D5C-B527-D35D0C2C49B9}" destId="{15F940A3-0F06-4A73-AE08-C52623DBBD1B}" srcOrd="0" destOrd="0" presId="urn:microsoft.com/office/officeart/2005/8/layout/vList3"/>
    <dgm:cxn modelId="{AB2D6F48-10D0-4BD6-B204-019F4B7E020B}" type="presParOf" srcId="{89686594-DCC2-4D5C-B527-D35D0C2C49B9}" destId="{A5B13EDC-8F64-4889-B299-4D974B79C0B1}" srcOrd="1" destOrd="0" presId="urn:microsoft.com/office/officeart/2005/8/layout/vList3"/>
    <dgm:cxn modelId="{D4A33C1D-589A-41FD-AD23-4452B0E3CE3F}" type="presParOf" srcId="{D9D10CD9-BF77-4339-82B6-E96DBF7AAE4F}" destId="{98E6B509-6996-45E7-A2D5-CADDB6F7AD51}" srcOrd="3" destOrd="0" presId="urn:microsoft.com/office/officeart/2005/8/layout/vList3"/>
    <dgm:cxn modelId="{3C3A1350-12DD-4BA4-8D30-931B9DB544C2}" type="presParOf" srcId="{D9D10CD9-BF77-4339-82B6-E96DBF7AAE4F}" destId="{6087E8EB-5B89-4FF1-B1BA-8CE0B19CB8E9}" srcOrd="4" destOrd="0" presId="urn:microsoft.com/office/officeart/2005/8/layout/vList3"/>
    <dgm:cxn modelId="{3DEF2099-C75F-485B-B560-B9C0AEF245E7}" type="presParOf" srcId="{6087E8EB-5B89-4FF1-B1BA-8CE0B19CB8E9}" destId="{F7356C52-F52A-4DAF-87A8-A74865B72062}" srcOrd="0" destOrd="0" presId="urn:microsoft.com/office/officeart/2005/8/layout/vList3"/>
    <dgm:cxn modelId="{814C9A66-F512-4FEC-B98D-5D98B33570CA}" type="presParOf" srcId="{6087E8EB-5B89-4FF1-B1BA-8CE0B19CB8E9}" destId="{D6E466FA-EF16-4040-8046-6D7EF40F2854}" srcOrd="1" destOrd="0" presId="urn:microsoft.com/office/officeart/2005/8/layout/vList3"/>
    <dgm:cxn modelId="{E8684C7C-8D4C-48A3-BAEB-FFD003E8A40D}" type="presParOf" srcId="{D9D10CD9-BF77-4339-82B6-E96DBF7AAE4F}" destId="{09A58669-8B34-43C2-8516-B5EEC6576429}" srcOrd="5" destOrd="0" presId="urn:microsoft.com/office/officeart/2005/8/layout/vList3"/>
    <dgm:cxn modelId="{548EE37F-0FCF-4650-A817-E1964E492BA0}" type="presParOf" srcId="{D9D10CD9-BF77-4339-82B6-E96DBF7AAE4F}" destId="{CB6D65AA-EE79-425B-973E-AE45C70F1817}" srcOrd="6" destOrd="0" presId="urn:microsoft.com/office/officeart/2005/8/layout/vList3"/>
    <dgm:cxn modelId="{5BDDB8AA-4C20-4614-BF0B-0E58187D14A3}" type="presParOf" srcId="{CB6D65AA-EE79-425B-973E-AE45C70F1817}" destId="{342CA1D2-2A05-4F51-8298-B4485806642E}" srcOrd="0" destOrd="0" presId="urn:microsoft.com/office/officeart/2005/8/layout/vList3"/>
    <dgm:cxn modelId="{04296972-1EFC-452E-8123-E68216DC0CE7}" type="presParOf" srcId="{CB6D65AA-EE79-425B-973E-AE45C70F1817}" destId="{DD9F5563-ED73-4CB8-8AEF-53458371E321}" srcOrd="1" destOrd="0" presId="urn:microsoft.com/office/officeart/2005/8/layout/vList3"/>
    <dgm:cxn modelId="{630E60E5-9917-403F-8132-421A0D282986}" type="presParOf" srcId="{D9D10CD9-BF77-4339-82B6-E96DBF7AAE4F}" destId="{2478AC8A-6A35-4A41-B292-D5EFE3EFF70F}" srcOrd="7" destOrd="0" presId="urn:microsoft.com/office/officeart/2005/8/layout/vList3"/>
    <dgm:cxn modelId="{7AEB5540-C4CC-42DA-96DB-92DBE5E13FA8}" type="presParOf" srcId="{D9D10CD9-BF77-4339-82B6-E96DBF7AAE4F}" destId="{EDD70F76-C465-4B44-BBF0-7F69D74D2999}" srcOrd="8" destOrd="0" presId="urn:microsoft.com/office/officeart/2005/8/layout/vList3"/>
    <dgm:cxn modelId="{5B52D918-3E6E-4B53-9C61-CE1EF875A195}" type="presParOf" srcId="{EDD70F76-C465-4B44-BBF0-7F69D74D2999}" destId="{31CB9C18-41C1-4865-9961-87F4B38E688B}" srcOrd="0" destOrd="0" presId="urn:microsoft.com/office/officeart/2005/8/layout/vList3"/>
    <dgm:cxn modelId="{56CF7BB1-E21E-472C-A97A-EFFC4278B90F}" type="presParOf" srcId="{EDD70F76-C465-4B44-BBF0-7F69D74D2999}" destId="{362009A0-C6B9-4788-AF74-63D607DD40AA}" srcOrd="1" destOrd="0" presId="urn:microsoft.com/office/officeart/2005/8/layout/vList3"/>
    <dgm:cxn modelId="{6533ADD0-ED06-473D-9B47-186177657FB8}" type="presParOf" srcId="{D9D10CD9-BF77-4339-82B6-E96DBF7AAE4F}" destId="{612A26B8-95AE-42C1-9C4F-C9D2085FEE85}" srcOrd="9" destOrd="0" presId="urn:microsoft.com/office/officeart/2005/8/layout/vList3"/>
    <dgm:cxn modelId="{06F462EA-767A-4FC8-89F5-EE10410E4554}" type="presParOf" srcId="{D9D10CD9-BF77-4339-82B6-E96DBF7AAE4F}" destId="{18D45151-D9BF-4BA4-8606-7E11F2F9F7A2}" srcOrd="10" destOrd="0" presId="urn:microsoft.com/office/officeart/2005/8/layout/vList3"/>
    <dgm:cxn modelId="{F98E48C6-A9CB-45AF-9738-D2E99D9D05CC}" type="presParOf" srcId="{18D45151-D9BF-4BA4-8606-7E11F2F9F7A2}" destId="{6D7B1FCA-C9D8-4794-8BC5-01EE93602284}" srcOrd="0" destOrd="0" presId="urn:microsoft.com/office/officeart/2005/8/layout/vList3"/>
    <dgm:cxn modelId="{54AE4956-70AC-4B5D-89CF-1D18341F26D8}" type="presParOf" srcId="{18D45151-D9BF-4BA4-8606-7E11F2F9F7A2}" destId="{6751E9C8-3D23-4CE0-913F-924A29A771D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09546A8-071C-4A8E-A924-796745C89FBC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9B3A0FCD-530F-4FBF-AAD5-BF1A88922E45}">
      <dgm:prSet phldrT="[Text]"/>
      <dgm:spPr/>
      <dgm:t>
        <a:bodyPr/>
        <a:lstStyle/>
        <a:p>
          <a:r>
            <a:rPr lang="en-US" dirty="0" err="1"/>
            <a:t>Abeezar</a:t>
          </a:r>
          <a:r>
            <a:rPr lang="en-US" dirty="0"/>
            <a:t> </a:t>
          </a:r>
          <a:r>
            <a:rPr lang="en-US" dirty="0" err="1"/>
            <a:t>Tyebji</a:t>
          </a:r>
          <a:endParaRPr lang="en-US" dirty="0"/>
        </a:p>
      </dgm:t>
    </dgm:pt>
    <dgm:pt modelId="{03CA5167-2F5C-4A4C-B9CF-CB49B005F246}" type="parTrans" cxnId="{DBD6B6B0-C489-4A63-A5DA-D361521A4BA9}">
      <dgm:prSet/>
      <dgm:spPr/>
      <dgm:t>
        <a:bodyPr/>
        <a:lstStyle/>
        <a:p>
          <a:endParaRPr lang="en-US"/>
        </a:p>
      </dgm:t>
    </dgm:pt>
    <dgm:pt modelId="{7D00788B-98A5-4E40-8E10-9C50885657CC}" type="sibTrans" cxnId="{DBD6B6B0-C489-4A63-A5DA-D361521A4BA9}">
      <dgm:prSet/>
      <dgm:spPr/>
      <dgm:t>
        <a:bodyPr/>
        <a:lstStyle/>
        <a:p>
          <a:endParaRPr lang="en-US"/>
        </a:p>
      </dgm:t>
    </dgm:pt>
    <dgm:pt modelId="{0303C3D8-672F-4CFB-8161-5318C9DEF03D}">
      <dgm:prSet phldrT="[Text]"/>
      <dgm:spPr/>
      <dgm:t>
        <a:bodyPr/>
        <a:lstStyle/>
        <a:p>
          <a:r>
            <a:rPr lang="en-US" dirty="0"/>
            <a:t>Rajneesh Chaudhary</a:t>
          </a:r>
        </a:p>
      </dgm:t>
    </dgm:pt>
    <dgm:pt modelId="{C295D712-F4BB-41E7-8079-87A7538FDCCC}" type="parTrans" cxnId="{11A86A93-B0F6-4331-BE50-65796A8AF93B}">
      <dgm:prSet/>
      <dgm:spPr/>
      <dgm:t>
        <a:bodyPr/>
        <a:lstStyle/>
        <a:p>
          <a:endParaRPr lang="en-US"/>
        </a:p>
      </dgm:t>
    </dgm:pt>
    <dgm:pt modelId="{8E07F64A-280B-4D28-9FB2-A042CAA51C86}" type="sibTrans" cxnId="{11A86A93-B0F6-4331-BE50-65796A8AF93B}">
      <dgm:prSet/>
      <dgm:spPr/>
      <dgm:t>
        <a:bodyPr/>
        <a:lstStyle/>
        <a:p>
          <a:endParaRPr lang="en-US"/>
        </a:p>
      </dgm:t>
    </dgm:pt>
    <dgm:pt modelId="{80843EDB-4B48-453F-A614-373DFB9E3F20}">
      <dgm:prSet phldrT="[Text]"/>
      <dgm:spPr/>
      <dgm:t>
        <a:bodyPr/>
        <a:lstStyle/>
        <a:p>
          <a:r>
            <a:rPr lang="en-US" dirty="0" err="1"/>
            <a:t>Paru</a:t>
          </a:r>
          <a:r>
            <a:rPr lang="en-US" dirty="0"/>
            <a:t> McGuire</a:t>
          </a:r>
        </a:p>
      </dgm:t>
    </dgm:pt>
    <dgm:pt modelId="{2398B3B0-AC76-4912-9022-61B9C2F0CE98}" type="parTrans" cxnId="{0AA83091-4482-4BBA-841E-71DDBB7BE03E}">
      <dgm:prSet/>
      <dgm:spPr/>
      <dgm:t>
        <a:bodyPr/>
        <a:lstStyle/>
        <a:p>
          <a:endParaRPr lang="en-US"/>
        </a:p>
      </dgm:t>
    </dgm:pt>
    <dgm:pt modelId="{B2073BAC-0221-4966-8590-D9B75D1D6024}" type="sibTrans" cxnId="{0AA83091-4482-4BBA-841E-71DDBB7BE03E}">
      <dgm:prSet/>
      <dgm:spPr/>
      <dgm:t>
        <a:bodyPr/>
        <a:lstStyle/>
        <a:p>
          <a:endParaRPr lang="en-US"/>
        </a:p>
      </dgm:t>
    </dgm:pt>
    <dgm:pt modelId="{32DB1AB0-B76D-4EBE-910C-23ECA0E7D63F}">
      <dgm:prSet phldrT="[Text]"/>
      <dgm:spPr/>
      <dgm:t>
        <a:bodyPr/>
        <a:lstStyle/>
        <a:p>
          <a:r>
            <a:rPr lang="en-US" dirty="0" err="1"/>
            <a:t>Jawahar</a:t>
          </a:r>
          <a:r>
            <a:rPr lang="en-US" dirty="0"/>
            <a:t> Malhotra</a:t>
          </a:r>
        </a:p>
      </dgm:t>
    </dgm:pt>
    <dgm:pt modelId="{DC4504CD-0FA7-4A78-A9A3-8A58CBEAC6E5}" type="parTrans" cxnId="{3F25F840-5207-4E88-8763-6E4A24D2C1D4}">
      <dgm:prSet/>
      <dgm:spPr/>
      <dgm:t>
        <a:bodyPr/>
        <a:lstStyle/>
        <a:p>
          <a:endParaRPr lang="en-US"/>
        </a:p>
      </dgm:t>
    </dgm:pt>
    <dgm:pt modelId="{87EA2BB7-E901-4A14-BB25-5BD39A102052}" type="sibTrans" cxnId="{3F25F840-5207-4E88-8763-6E4A24D2C1D4}">
      <dgm:prSet/>
      <dgm:spPr/>
      <dgm:t>
        <a:bodyPr/>
        <a:lstStyle/>
        <a:p>
          <a:endParaRPr lang="en-US"/>
        </a:p>
      </dgm:t>
    </dgm:pt>
    <dgm:pt modelId="{CDD376D8-EB21-4CFE-882E-649FD6590FF7}">
      <dgm:prSet phldrT="[Text]"/>
      <dgm:spPr/>
      <dgm:t>
        <a:bodyPr/>
        <a:lstStyle/>
        <a:p>
          <a:r>
            <a:rPr lang="en-US" dirty="0" err="1"/>
            <a:t>Angeli</a:t>
          </a:r>
          <a:r>
            <a:rPr lang="en-US" dirty="0"/>
            <a:t> </a:t>
          </a:r>
          <a:r>
            <a:rPr lang="en-US" dirty="0" err="1"/>
            <a:t>Arjunani</a:t>
          </a:r>
          <a:endParaRPr lang="en-US" dirty="0"/>
        </a:p>
      </dgm:t>
    </dgm:pt>
    <dgm:pt modelId="{073A7613-7488-467F-8000-1AA4523C1F9E}" type="parTrans" cxnId="{E3181A76-E4D4-4300-8BFD-A1849C8E6C79}">
      <dgm:prSet/>
      <dgm:spPr/>
      <dgm:t>
        <a:bodyPr/>
        <a:lstStyle/>
        <a:p>
          <a:endParaRPr lang="en-US"/>
        </a:p>
      </dgm:t>
    </dgm:pt>
    <dgm:pt modelId="{AF9B0806-EA9A-48CB-83DB-D1C618CFE2D1}" type="sibTrans" cxnId="{E3181A76-E4D4-4300-8BFD-A1849C8E6C79}">
      <dgm:prSet/>
      <dgm:spPr/>
      <dgm:t>
        <a:bodyPr/>
        <a:lstStyle/>
        <a:p>
          <a:endParaRPr lang="en-US"/>
        </a:p>
      </dgm:t>
    </dgm:pt>
    <dgm:pt modelId="{57A8BA34-E8FA-4A0D-9392-CBA277BBFFBD}">
      <dgm:prSet phldrT="[Text]"/>
      <dgm:spPr/>
      <dgm:t>
        <a:bodyPr/>
        <a:lstStyle/>
        <a:p>
          <a:r>
            <a:rPr lang="en-US" dirty="0"/>
            <a:t>Col. Raj </a:t>
          </a:r>
          <a:r>
            <a:rPr lang="en-US" dirty="0" err="1"/>
            <a:t>Bhalla</a:t>
          </a:r>
          <a:endParaRPr lang="en-US" dirty="0"/>
        </a:p>
      </dgm:t>
    </dgm:pt>
    <dgm:pt modelId="{99D34F3D-B3D0-4974-8E5D-14B9209FF0C0}" type="parTrans" cxnId="{87E6F0D6-7706-46A2-95F6-BB724DA7D87D}">
      <dgm:prSet/>
      <dgm:spPr/>
      <dgm:t>
        <a:bodyPr/>
        <a:lstStyle/>
        <a:p>
          <a:endParaRPr lang="en-US"/>
        </a:p>
      </dgm:t>
    </dgm:pt>
    <dgm:pt modelId="{4AF78CC5-F865-4281-8E1F-1BA91D86379D}" type="sibTrans" cxnId="{87E6F0D6-7706-46A2-95F6-BB724DA7D87D}">
      <dgm:prSet/>
      <dgm:spPr/>
      <dgm:t>
        <a:bodyPr/>
        <a:lstStyle/>
        <a:p>
          <a:endParaRPr lang="en-US"/>
        </a:p>
      </dgm:t>
    </dgm:pt>
    <dgm:pt modelId="{D9D10CD9-BF77-4339-82B6-E96DBF7AAE4F}" type="pres">
      <dgm:prSet presAssocID="{309546A8-071C-4A8E-A924-796745C89FBC}" presName="linearFlow" presStyleCnt="0">
        <dgm:presLayoutVars>
          <dgm:dir/>
          <dgm:resizeHandles val="exact"/>
        </dgm:presLayoutVars>
      </dgm:prSet>
      <dgm:spPr/>
    </dgm:pt>
    <dgm:pt modelId="{AC45B58B-2F65-4C57-A701-26EA97E1EDAF}" type="pres">
      <dgm:prSet presAssocID="{9B3A0FCD-530F-4FBF-AAD5-BF1A88922E45}" presName="composite" presStyleCnt="0"/>
      <dgm:spPr/>
    </dgm:pt>
    <dgm:pt modelId="{8D19D084-AE1E-4C49-8FA4-09E5D3A2A68A}" type="pres">
      <dgm:prSet presAssocID="{9B3A0FCD-530F-4FBF-AAD5-BF1A88922E45}" presName="imgShp" presStyleLbl="fgImgPlace1" presStyleIdx="0" presStyleCnt="6"/>
      <dgm:spPr>
        <a:prstGeom prst="flowChartAlternateProcess">
          <a:avLst/>
        </a:prstGeom>
      </dgm:spPr>
    </dgm:pt>
    <dgm:pt modelId="{BD7EDA5B-2272-4563-A9B9-9FDD9A8578DB}" type="pres">
      <dgm:prSet presAssocID="{9B3A0FCD-530F-4FBF-AAD5-BF1A88922E45}" presName="txShp" presStyleLbl="node1" presStyleIdx="0" presStyleCnt="6">
        <dgm:presLayoutVars>
          <dgm:bulletEnabled val="1"/>
        </dgm:presLayoutVars>
      </dgm:prSet>
      <dgm:spPr/>
    </dgm:pt>
    <dgm:pt modelId="{3534E2E7-E006-4A61-BDCA-3F040807AB19}" type="pres">
      <dgm:prSet presAssocID="{7D00788B-98A5-4E40-8E10-9C50885657CC}" presName="spacing" presStyleCnt="0"/>
      <dgm:spPr/>
    </dgm:pt>
    <dgm:pt modelId="{42E54778-730B-41C2-996E-3A89B429FBAC}" type="pres">
      <dgm:prSet presAssocID="{57A8BA34-E8FA-4A0D-9392-CBA277BBFFBD}" presName="composite" presStyleCnt="0"/>
      <dgm:spPr/>
    </dgm:pt>
    <dgm:pt modelId="{954F0D80-6EC8-477B-AFDA-31A5AD4271CA}" type="pres">
      <dgm:prSet presAssocID="{57A8BA34-E8FA-4A0D-9392-CBA277BBFFBD}" presName="imgShp" presStyleLbl="fgImgPlace1" presStyleIdx="1" presStyleCnt="6"/>
      <dgm:spPr>
        <a:prstGeom prst="flowChartAlternateProcess">
          <a:avLst/>
        </a:prstGeom>
      </dgm:spPr>
    </dgm:pt>
    <dgm:pt modelId="{C58BC36F-D0F5-410B-962B-256654758891}" type="pres">
      <dgm:prSet presAssocID="{57A8BA34-E8FA-4A0D-9392-CBA277BBFFBD}" presName="txShp" presStyleLbl="node1" presStyleIdx="1" presStyleCnt="6">
        <dgm:presLayoutVars>
          <dgm:bulletEnabled val="1"/>
        </dgm:presLayoutVars>
      </dgm:prSet>
      <dgm:spPr/>
    </dgm:pt>
    <dgm:pt modelId="{5DF7AFD6-738C-44CC-A1DB-B8F26C7C635E}" type="pres">
      <dgm:prSet presAssocID="{4AF78CC5-F865-4281-8E1F-1BA91D86379D}" presName="spacing" presStyleCnt="0"/>
      <dgm:spPr/>
    </dgm:pt>
    <dgm:pt modelId="{F11A5618-C9B0-4A51-AC5F-735FD18611D7}" type="pres">
      <dgm:prSet presAssocID="{32DB1AB0-B76D-4EBE-910C-23ECA0E7D63F}" presName="composite" presStyleCnt="0"/>
      <dgm:spPr/>
    </dgm:pt>
    <dgm:pt modelId="{75B3044C-EC3A-4C91-AF2B-8BB18DB9B831}" type="pres">
      <dgm:prSet presAssocID="{32DB1AB0-B76D-4EBE-910C-23ECA0E7D63F}" presName="imgShp" presStyleLbl="fgImgPlace1" presStyleIdx="2" presStyleCnt="6"/>
      <dgm:spPr>
        <a:prstGeom prst="flowChartAlternateProcess">
          <a:avLst/>
        </a:prstGeom>
      </dgm:spPr>
    </dgm:pt>
    <dgm:pt modelId="{9043F1BF-D989-4788-96E6-2A57947D3636}" type="pres">
      <dgm:prSet presAssocID="{32DB1AB0-B76D-4EBE-910C-23ECA0E7D63F}" presName="txShp" presStyleLbl="node1" presStyleIdx="2" presStyleCnt="6">
        <dgm:presLayoutVars>
          <dgm:bulletEnabled val="1"/>
        </dgm:presLayoutVars>
      </dgm:prSet>
      <dgm:spPr/>
    </dgm:pt>
    <dgm:pt modelId="{457ABDCC-20EC-4883-8F84-2985E8BED251}" type="pres">
      <dgm:prSet presAssocID="{87EA2BB7-E901-4A14-BB25-5BD39A102052}" presName="spacing" presStyleCnt="0"/>
      <dgm:spPr/>
    </dgm:pt>
    <dgm:pt modelId="{6087E8EB-5B89-4FF1-B1BA-8CE0B19CB8E9}" type="pres">
      <dgm:prSet presAssocID="{CDD376D8-EB21-4CFE-882E-649FD6590FF7}" presName="composite" presStyleCnt="0"/>
      <dgm:spPr/>
    </dgm:pt>
    <dgm:pt modelId="{F7356C52-F52A-4DAF-87A8-A74865B72062}" type="pres">
      <dgm:prSet presAssocID="{CDD376D8-EB21-4CFE-882E-649FD6590FF7}" presName="imgShp" presStyleLbl="fgImgPlace1" presStyleIdx="3" presStyleCnt="6"/>
      <dgm:spPr>
        <a:prstGeom prst="flowChartAlternateProcess">
          <a:avLst/>
        </a:prstGeom>
      </dgm:spPr>
    </dgm:pt>
    <dgm:pt modelId="{D6E466FA-EF16-4040-8046-6D7EF40F2854}" type="pres">
      <dgm:prSet presAssocID="{CDD376D8-EB21-4CFE-882E-649FD6590FF7}" presName="txShp" presStyleLbl="node1" presStyleIdx="3" presStyleCnt="6">
        <dgm:presLayoutVars>
          <dgm:bulletEnabled val="1"/>
        </dgm:presLayoutVars>
      </dgm:prSet>
      <dgm:spPr/>
    </dgm:pt>
    <dgm:pt modelId="{09A58669-8B34-43C2-8516-B5EEC6576429}" type="pres">
      <dgm:prSet presAssocID="{AF9B0806-EA9A-48CB-83DB-D1C618CFE2D1}" presName="spacing" presStyleCnt="0"/>
      <dgm:spPr/>
    </dgm:pt>
    <dgm:pt modelId="{CB6D65AA-EE79-425B-973E-AE45C70F1817}" type="pres">
      <dgm:prSet presAssocID="{0303C3D8-672F-4CFB-8161-5318C9DEF03D}" presName="composite" presStyleCnt="0"/>
      <dgm:spPr/>
    </dgm:pt>
    <dgm:pt modelId="{342CA1D2-2A05-4F51-8298-B4485806642E}" type="pres">
      <dgm:prSet presAssocID="{0303C3D8-672F-4CFB-8161-5318C9DEF03D}" presName="imgShp" presStyleLbl="fgImgPlace1" presStyleIdx="4" presStyleCnt="6"/>
      <dgm:spPr/>
    </dgm:pt>
    <dgm:pt modelId="{DD9F5563-ED73-4CB8-8AEF-53458371E321}" type="pres">
      <dgm:prSet presAssocID="{0303C3D8-672F-4CFB-8161-5318C9DEF03D}" presName="txShp" presStyleLbl="node1" presStyleIdx="4" presStyleCnt="6">
        <dgm:presLayoutVars>
          <dgm:bulletEnabled val="1"/>
        </dgm:presLayoutVars>
      </dgm:prSet>
      <dgm:spPr/>
    </dgm:pt>
    <dgm:pt modelId="{2478AC8A-6A35-4A41-B292-D5EFE3EFF70F}" type="pres">
      <dgm:prSet presAssocID="{8E07F64A-280B-4D28-9FB2-A042CAA51C86}" presName="spacing" presStyleCnt="0"/>
      <dgm:spPr/>
    </dgm:pt>
    <dgm:pt modelId="{EDD70F76-C465-4B44-BBF0-7F69D74D2999}" type="pres">
      <dgm:prSet presAssocID="{80843EDB-4B48-453F-A614-373DFB9E3F20}" presName="composite" presStyleCnt="0"/>
      <dgm:spPr/>
    </dgm:pt>
    <dgm:pt modelId="{31CB9C18-41C1-4865-9961-87F4B38E688B}" type="pres">
      <dgm:prSet presAssocID="{80843EDB-4B48-453F-A614-373DFB9E3F20}" presName="imgShp" presStyleLbl="fgImgPlace1" presStyleIdx="5" presStyleCnt="6"/>
      <dgm:spPr/>
    </dgm:pt>
    <dgm:pt modelId="{362009A0-C6B9-4788-AF74-63D607DD40AA}" type="pres">
      <dgm:prSet presAssocID="{80843EDB-4B48-453F-A614-373DFB9E3F20}" presName="txShp" presStyleLbl="node1" presStyleIdx="5" presStyleCnt="6">
        <dgm:presLayoutVars>
          <dgm:bulletEnabled val="1"/>
        </dgm:presLayoutVars>
      </dgm:prSet>
      <dgm:spPr/>
    </dgm:pt>
  </dgm:ptLst>
  <dgm:cxnLst>
    <dgm:cxn modelId="{4426341B-284C-4B53-B6AC-F9A1B437DE34}" type="presOf" srcId="{80843EDB-4B48-453F-A614-373DFB9E3F20}" destId="{362009A0-C6B9-4788-AF74-63D607DD40AA}" srcOrd="0" destOrd="0" presId="urn:microsoft.com/office/officeart/2005/8/layout/vList3"/>
    <dgm:cxn modelId="{1134181C-1D56-47B6-8312-7BB0FC067CD1}" type="presOf" srcId="{9B3A0FCD-530F-4FBF-AAD5-BF1A88922E45}" destId="{BD7EDA5B-2272-4563-A9B9-9FDD9A8578DB}" srcOrd="0" destOrd="0" presId="urn:microsoft.com/office/officeart/2005/8/layout/vList3"/>
    <dgm:cxn modelId="{F5028529-E16F-4564-8343-55F2DC265F37}" type="presOf" srcId="{309546A8-071C-4A8E-A924-796745C89FBC}" destId="{D9D10CD9-BF77-4339-82B6-E96DBF7AAE4F}" srcOrd="0" destOrd="0" presId="urn:microsoft.com/office/officeart/2005/8/layout/vList3"/>
    <dgm:cxn modelId="{3F25F840-5207-4E88-8763-6E4A24D2C1D4}" srcId="{309546A8-071C-4A8E-A924-796745C89FBC}" destId="{32DB1AB0-B76D-4EBE-910C-23ECA0E7D63F}" srcOrd="2" destOrd="0" parTransId="{DC4504CD-0FA7-4A78-A9A3-8A58CBEAC6E5}" sibTransId="{87EA2BB7-E901-4A14-BB25-5BD39A102052}"/>
    <dgm:cxn modelId="{E3181A76-E4D4-4300-8BFD-A1849C8E6C79}" srcId="{309546A8-071C-4A8E-A924-796745C89FBC}" destId="{CDD376D8-EB21-4CFE-882E-649FD6590FF7}" srcOrd="3" destOrd="0" parTransId="{073A7613-7488-467F-8000-1AA4523C1F9E}" sibTransId="{AF9B0806-EA9A-48CB-83DB-D1C618CFE2D1}"/>
    <dgm:cxn modelId="{2C18FC59-9CC0-4378-BC91-53596099B640}" type="presOf" srcId="{32DB1AB0-B76D-4EBE-910C-23ECA0E7D63F}" destId="{9043F1BF-D989-4788-96E6-2A57947D3636}" srcOrd="0" destOrd="0" presId="urn:microsoft.com/office/officeart/2005/8/layout/vList3"/>
    <dgm:cxn modelId="{C2782D80-2E89-43E9-AD52-099D4DFBE5BA}" type="presOf" srcId="{CDD376D8-EB21-4CFE-882E-649FD6590FF7}" destId="{D6E466FA-EF16-4040-8046-6D7EF40F2854}" srcOrd="0" destOrd="0" presId="urn:microsoft.com/office/officeart/2005/8/layout/vList3"/>
    <dgm:cxn modelId="{0AA83091-4482-4BBA-841E-71DDBB7BE03E}" srcId="{309546A8-071C-4A8E-A924-796745C89FBC}" destId="{80843EDB-4B48-453F-A614-373DFB9E3F20}" srcOrd="5" destOrd="0" parTransId="{2398B3B0-AC76-4912-9022-61B9C2F0CE98}" sibTransId="{B2073BAC-0221-4966-8590-D9B75D1D6024}"/>
    <dgm:cxn modelId="{11A86A93-B0F6-4331-BE50-65796A8AF93B}" srcId="{309546A8-071C-4A8E-A924-796745C89FBC}" destId="{0303C3D8-672F-4CFB-8161-5318C9DEF03D}" srcOrd="4" destOrd="0" parTransId="{C295D712-F4BB-41E7-8079-87A7538FDCCC}" sibTransId="{8E07F64A-280B-4D28-9FB2-A042CAA51C86}"/>
    <dgm:cxn modelId="{DBD6B6B0-C489-4A63-A5DA-D361521A4BA9}" srcId="{309546A8-071C-4A8E-A924-796745C89FBC}" destId="{9B3A0FCD-530F-4FBF-AAD5-BF1A88922E45}" srcOrd="0" destOrd="0" parTransId="{03CA5167-2F5C-4A4C-B9CF-CB49B005F246}" sibTransId="{7D00788B-98A5-4E40-8E10-9C50885657CC}"/>
    <dgm:cxn modelId="{87E6F0D6-7706-46A2-95F6-BB724DA7D87D}" srcId="{309546A8-071C-4A8E-A924-796745C89FBC}" destId="{57A8BA34-E8FA-4A0D-9392-CBA277BBFFBD}" srcOrd="1" destOrd="0" parTransId="{99D34F3D-B3D0-4974-8E5D-14B9209FF0C0}" sibTransId="{4AF78CC5-F865-4281-8E1F-1BA91D86379D}"/>
    <dgm:cxn modelId="{DCE792D7-24F2-4D62-9351-531F3DC8CBBA}" type="presOf" srcId="{0303C3D8-672F-4CFB-8161-5318C9DEF03D}" destId="{DD9F5563-ED73-4CB8-8AEF-53458371E321}" srcOrd="0" destOrd="0" presId="urn:microsoft.com/office/officeart/2005/8/layout/vList3"/>
    <dgm:cxn modelId="{1EF15DFE-E880-414D-ACE5-81250BC48DFC}" type="presOf" srcId="{57A8BA34-E8FA-4A0D-9392-CBA277BBFFBD}" destId="{C58BC36F-D0F5-410B-962B-256654758891}" srcOrd="0" destOrd="0" presId="urn:microsoft.com/office/officeart/2005/8/layout/vList3"/>
    <dgm:cxn modelId="{CE9F31D3-EB70-47ED-BE13-D6DDF5F980BE}" type="presParOf" srcId="{D9D10CD9-BF77-4339-82B6-E96DBF7AAE4F}" destId="{AC45B58B-2F65-4C57-A701-26EA97E1EDAF}" srcOrd="0" destOrd="0" presId="urn:microsoft.com/office/officeart/2005/8/layout/vList3"/>
    <dgm:cxn modelId="{29C78CB0-2AA5-426F-9568-6FF198EDEF7B}" type="presParOf" srcId="{AC45B58B-2F65-4C57-A701-26EA97E1EDAF}" destId="{8D19D084-AE1E-4C49-8FA4-09E5D3A2A68A}" srcOrd="0" destOrd="0" presId="urn:microsoft.com/office/officeart/2005/8/layout/vList3"/>
    <dgm:cxn modelId="{9353965D-9FA6-465A-9216-659595A4D794}" type="presParOf" srcId="{AC45B58B-2F65-4C57-A701-26EA97E1EDAF}" destId="{BD7EDA5B-2272-4563-A9B9-9FDD9A8578DB}" srcOrd="1" destOrd="0" presId="urn:microsoft.com/office/officeart/2005/8/layout/vList3"/>
    <dgm:cxn modelId="{E2937B10-C069-414B-98BF-F4D96D5EC59F}" type="presParOf" srcId="{D9D10CD9-BF77-4339-82B6-E96DBF7AAE4F}" destId="{3534E2E7-E006-4A61-BDCA-3F040807AB19}" srcOrd="1" destOrd="0" presId="urn:microsoft.com/office/officeart/2005/8/layout/vList3"/>
    <dgm:cxn modelId="{DCE17DBA-F3D6-4D38-8F81-E9DC38BC2F20}" type="presParOf" srcId="{D9D10CD9-BF77-4339-82B6-E96DBF7AAE4F}" destId="{42E54778-730B-41C2-996E-3A89B429FBAC}" srcOrd="2" destOrd="0" presId="urn:microsoft.com/office/officeart/2005/8/layout/vList3"/>
    <dgm:cxn modelId="{48297635-1B79-4407-879A-1CCD540834AE}" type="presParOf" srcId="{42E54778-730B-41C2-996E-3A89B429FBAC}" destId="{954F0D80-6EC8-477B-AFDA-31A5AD4271CA}" srcOrd="0" destOrd="0" presId="urn:microsoft.com/office/officeart/2005/8/layout/vList3"/>
    <dgm:cxn modelId="{F142C2CE-9F69-4DF6-8EDA-4A30791904BA}" type="presParOf" srcId="{42E54778-730B-41C2-996E-3A89B429FBAC}" destId="{C58BC36F-D0F5-410B-962B-256654758891}" srcOrd="1" destOrd="0" presId="urn:microsoft.com/office/officeart/2005/8/layout/vList3"/>
    <dgm:cxn modelId="{A76A2C85-7C2D-44AF-9EA2-8340DC6005D7}" type="presParOf" srcId="{D9D10CD9-BF77-4339-82B6-E96DBF7AAE4F}" destId="{5DF7AFD6-738C-44CC-A1DB-B8F26C7C635E}" srcOrd="3" destOrd="0" presId="urn:microsoft.com/office/officeart/2005/8/layout/vList3"/>
    <dgm:cxn modelId="{91A61006-FF88-4B62-953A-5D4199389E06}" type="presParOf" srcId="{D9D10CD9-BF77-4339-82B6-E96DBF7AAE4F}" destId="{F11A5618-C9B0-4A51-AC5F-735FD18611D7}" srcOrd="4" destOrd="0" presId="urn:microsoft.com/office/officeart/2005/8/layout/vList3"/>
    <dgm:cxn modelId="{3A18BD94-6C48-45FD-9704-58F4FDB75F87}" type="presParOf" srcId="{F11A5618-C9B0-4A51-AC5F-735FD18611D7}" destId="{75B3044C-EC3A-4C91-AF2B-8BB18DB9B831}" srcOrd="0" destOrd="0" presId="urn:microsoft.com/office/officeart/2005/8/layout/vList3"/>
    <dgm:cxn modelId="{AD7DE6C1-416B-4E7C-B092-50C2218C6E14}" type="presParOf" srcId="{F11A5618-C9B0-4A51-AC5F-735FD18611D7}" destId="{9043F1BF-D989-4788-96E6-2A57947D3636}" srcOrd="1" destOrd="0" presId="urn:microsoft.com/office/officeart/2005/8/layout/vList3"/>
    <dgm:cxn modelId="{142FE6AE-59CE-4638-B1B5-312009A50944}" type="presParOf" srcId="{D9D10CD9-BF77-4339-82B6-E96DBF7AAE4F}" destId="{457ABDCC-20EC-4883-8F84-2985E8BED251}" srcOrd="5" destOrd="0" presId="urn:microsoft.com/office/officeart/2005/8/layout/vList3"/>
    <dgm:cxn modelId="{3C3A1350-12DD-4BA4-8D30-931B9DB544C2}" type="presParOf" srcId="{D9D10CD9-BF77-4339-82B6-E96DBF7AAE4F}" destId="{6087E8EB-5B89-4FF1-B1BA-8CE0B19CB8E9}" srcOrd="6" destOrd="0" presId="urn:microsoft.com/office/officeart/2005/8/layout/vList3"/>
    <dgm:cxn modelId="{3DEF2099-C75F-485B-B560-B9C0AEF245E7}" type="presParOf" srcId="{6087E8EB-5B89-4FF1-B1BA-8CE0B19CB8E9}" destId="{F7356C52-F52A-4DAF-87A8-A74865B72062}" srcOrd="0" destOrd="0" presId="urn:microsoft.com/office/officeart/2005/8/layout/vList3"/>
    <dgm:cxn modelId="{814C9A66-F512-4FEC-B98D-5D98B33570CA}" type="presParOf" srcId="{6087E8EB-5B89-4FF1-B1BA-8CE0B19CB8E9}" destId="{D6E466FA-EF16-4040-8046-6D7EF40F2854}" srcOrd="1" destOrd="0" presId="urn:microsoft.com/office/officeart/2005/8/layout/vList3"/>
    <dgm:cxn modelId="{E8684C7C-8D4C-48A3-BAEB-FFD003E8A40D}" type="presParOf" srcId="{D9D10CD9-BF77-4339-82B6-E96DBF7AAE4F}" destId="{09A58669-8B34-43C2-8516-B5EEC6576429}" srcOrd="7" destOrd="0" presId="urn:microsoft.com/office/officeart/2005/8/layout/vList3"/>
    <dgm:cxn modelId="{548EE37F-0FCF-4650-A817-E1964E492BA0}" type="presParOf" srcId="{D9D10CD9-BF77-4339-82B6-E96DBF7AAE4F}" destId="{CB6D65AA-EE79-425B-973E-AE45C70F1817}" srcOrd="8" destOrd="0" presId="urn:microsoft.com/office/officeart/2005/8/layout/vList3"/>
    <dgm:cxn modelId="{5BDDB8AA-4C20-4614-BF0B-0E58187D14A3}" type="presParOf" srcId="{CB6D65AA-EE79-425B-973E-AE45C70F1817}" destId="{342CA1D2-2A05-4F51-8298-B4485806642E}" srcOrd="0" destOrd="0" presId="urn:microsoft.com/office/officeart/2005/8/layout/vList3"/>
    <dgm:cxn modelId="{04296972-1EFC-452E-8123-E68216DC0CE7}" type="presParOf" srcId="{CB6D65AA-EE79-425B-973E-AE45C70F1817}" destId="{DD9F5563-ED73-4CB8-8AEF-53458371E321}" srcOrd="1" destOrd="0" presId="urn:microsoft.com/office/officeart/2005/8/layout/vList3"/>
    <dgm:cxn modelId="{630E60E5-9917-403F-8132-421A0D282986}" type="presParOf" srcId="{D9D10CD9-BF77-4339-82B6-E96DBF7AAE4F}" destId="{2478AC8A-6A35-4A41-B292-D5EFE3EFF70F}" srcOrd="9" destOrd="0" presId="urn:microsoft.com/office/officeart/2005/8/layout/vList3"/>
    <dgm:cxn modelId="{7AEB5540-C4CC-42DA-96DB-92DBE5E13FA8}" type="presParOf" srcId="{D9D10CD9-BF77-4339-82B6-E96DBF7AAE4F}" destId="{EDD70F76-C465-4B44-BBF0-7F69D74D2999}" srcOrd="10" destOrd="0" presId="urn:microsoft.com/office/officeart/2005/8/layout/vList3"/>
    <dgm:cxn modelId="{5B52D918-3E6E-4B53-9C61-CE1EF875A195}" type="presParOf" srcId="{EDD70F76-C465-4B44-BBF0-7F69D74D2999}" destId="{31CB9C18-41C1-4865-9961-87F4B38E688B}" srcOrd="0" destOrd="0" presId="urn:microsoft.com/office/officeart/2005/8/layout/vList3"/>
    <dgm:cxn modelId="{56CF7BB1-E21E-472C-A97A-EFFC4278B90F}" type="presParOf" srcId="{EDD70F76-C465-4B44-BBF0-7F69D74D2999}" destId="{362009A0-C6B9-4788-AF74-63D607DD40A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940AC-C108-45F9-9E7E-C3B0AC8A1204}">
      <dsp:nvSpPr>
        <dsp:cNvPr id="0" name=""/>
        <dsp:cNvSpPr/>
      </dsp:nvSpPr>
      <dsp:spPr>
        <a:xfrm rot="10800000">
          <a:off x="1394235" y="2212"/>
          <a:ext cx="4786296" cy="75465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784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Non Profit, Non Political and Non Religious Organization</a:t>
          </a:r>
        </a:p>
      </dsp:txBody>
      <dsp:txXfrm rot="10800000">
        <a:off x="1582900" y="2212"/>
        <a:ext cx="4597631" cy="754659"/>
      </dsp:txXfrm>
    </dsp:sp>
    <dsp:sp modelId="{42242552-5F78-48E1-BBEB-739A5BFEB3E7}">
      <dsp:nvSpPr>
        <dsp:cNvPr id="0" name=""/>
        <dsp:cNvSpPr/>
      </dsp:nvSpPr>
      <dsp:spPr>
        <a:xfrm>
          <a:off x="1016906" y="2212"/>
          <a:ext cx="754659" cy="754659"/>
        </a:xfrm>
        <a:prstGeom prst="flowChartAlternateProcess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1A3F39-9F6C-4317-8C0F-F8997AC1116E}">
      <dsp:nvSpPr>
        <dsp:cNvPr id="0" name=""/>
        <dsp:cNvSpPr/>
      </dsp:nvSpPr>
      <dsp:spPr>
        <a:xfrm rot="10800000">
          <a:off x="1394235" y="982142"/>
          <a:ext cx="4786296" cy="754659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784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Platform for both young and seniors to contribute to the society across Greater Houston Region</a:t>
          </a:r>
        </a:p>
      </dsp:txBody>
      <dsp:txXfrm rot="10800000">
        <a:off x="1582900" y="982142"/>
        <a:ext cx="4597631" cy="754659"/>
      </dsp:txXfrm>
    </dsp:sp>
    <dsp:sp modelId="{3249C445-A3F2-47DF-9E4E-4421D6BDDC27}">
      <dsp:nvSpPr>
        <dsp:cNvPr id="0" name=""/>
        <dsp:cNvSpPr/>
      </dsp:nvSpPr>
      <dsp:spPr>
        <a:xfrm>
          <a:off x="1016906" y="982142"/>
          <a:ext cx="754659" cy="754659"/>
        </a:xfrm>
        <a:prstGeom prst="flowChartAlternateProcess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8807C0-A2C4-4157-A04F-1E5A5553C968}">
      <dsp:nvSpPr>
        <dsp:cNvPr id="0" name=""/>
        <dsp:cNvSpPr/>
      </dsp:nvSpPr>
      <dsp:spPr>
        <a:xfrm rot="10800000">
          <a:off x="1394235" y="1962073"/>
          <a:ext cx="4786296" cy="754659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784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Groom Future Leaders among youth</a:t>
          </a:r>
        </a:p>
      </dsp:txBody>
      <dsp:txXfrm rot="10800000">
        <a:off x="1582900" y="1962073"/>
        <a:ext cx="4597631" cy="754659"/>
      </dsp:txXfrm>
    </dsp:sp>
    <dsp:sp modelId="{C4BA73EA-8078-4047-AE7F-A6DA41E209AB}">
      <dsp:nvSpPr>
        <dsp:cNvPr id="0" name=""/>
        <dsp:cNvSpPr/>
      </dsp:nvSpPr>
      <dsp:spPr>
        <a:xfrm>
          <a:off x="1016906" y="1962073"/>
          <a:ext cx="754659" cy="754659"/>
        </a:xfrm>
        <a:prstGeom prst="flowChartAlternateProcess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3375CF-615A-4466-AD2F-0376DCF2E85B}">
      <dsp:nvSpPr>
        <dsp:cNvPr id="0" name=""/>
        <dsp:cNvSpPr/>
      </dsp:nvSpPr>
      <dsp:spPr>
        <a:xfrm rot="10800000">
          <a:off x="1394235" y="2942003"/>
          <a:ext cx="4786296" cy="754659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784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SAYA &amp; CLUB65</a:t>
          </a:r>
        </a:p>
      </dsp:txBody>
      <dsp:txXfrm rot="10800000">
        <a:off x="1582900" y="2942003"/>
        <a:ext cx="4597631" cy="754659"/>
      </dsp:txXfrm>
    </dsp:sp>
    <dsp:sp modelId="{B720A517-7E2A-4F03-9230-1A7E3FB371AE}">
      <dsp:nvSpPr>
        <dsp:cNvPr id="0" name=""/>
        <dsp:cNvSpPr/>
      </dsp:nvSpPr>
      <dsp:spPr>
        <a:xfrm>
          <a:off x="1016906" y="2942003"/>
          <a:ext cx="754659" cy="754659"/>
        </a:xfrm>
        <a:prstGeom prst="flowChartAlternateProcess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934FFC-DD99-4D6D-9C8A-18C6D1454C5F}">
      <dsp:nvSpPr>
        <dsp:cNvPr id="0" name=""/>
        <dsp:cNvSpPr/>
      </dsp:nvSpPr>
      <dsp:spPr>
        <a:xfrm>
          <a:off x="-6462247" y="-988380"/>
          <a:ext cx="7691760" cy="7691760"/>
        </a:xfrm>
        <a:prstGeom prst="blockArc">
          <a:avLst>
            <a:gd name="adj1" fmla="val 18900000"/>
            <a:gd name="adj2" fmla="val 2700000"/>
            <a:gd name="adj3" fmla="val 281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299990-5A97-4FBD-9662-A4202D721579}">
      <dsp:nvSpPr>
        <dsp:cNvPr id="0" name=""/>
        <dsp:cNvSpPr/>
      </dsp:nvSpPr>
      <dsp:spPr>
        <a:xfrm>
          <a:off x="457662" y="300951"/>
          <a:ext cx="5404675" cy="60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758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Promote Indian Muslim Culture</a:t>
          </a:r>
        </a:p>
      </dsp:txBody>
      <dsp:txXfrm>
        <a:off x="457662" y="300951"/>
        <a:ext cx="5404675" cy="601675"/>
      </dsp:txXfrm>
    </dsp:sp>
    <dsp:sp modelId="{E78FCA4E-B2E6-44AE-B1AA-E774FC970E37}">
      <dsp:nvSpPr>
        <dsp:cNvPr id="0" name=""/>
        <dsp:cNvSpPr/>
      </dsp:nvSpPr>
      <dsp:spPr>
        <a:xfrm>
          <a:off x="81615" y="225742"/>
          <a:ext cx="752094" cy="752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26B4D2-3459-43FF-A1F2-EDB0B25BBCFA}">
      <dsp:nvSpPr>
        <dsp:cNvPr id="0" name=""/>
        <dsp:cNvSpPr/>
      </dsp:nvSpPr>
      <dsp:spPr>
        <a:xfrm>
          <a:off x="952581" y="1203350"/>
          <a:ext cx="4909756" cy="601675"/>
        </a:xfrm>
        <a:prstGeom prst="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758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Develop and Strengthen the Indian Muslim Identity</a:t>
          </a:r>
        </a:p>
      </dsp:txBody>
      <dsp:txXfrm>
        <a:off x="952581" y="1203350"/>
        <a:ext cx="4909756" cy="601675"/>
      </dsp:txXfrm>
    </dsp:sp>
    <dsp:sp modelId="{CAE357E9-41B7-43C8-93C5-A62E061E001A}">
      <dsp:nvSpPr>
        <dsp:cNvPr id="0" name=""/>
        <dsp:cNvSpPr/>
      </dsp:nvSpPr>
      <dsp:spPr>
        <a:xfrm>
          <a:off x="576534" y="1128141"/>
          <a:ext cx="752094" cy="752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B08DCC-4A4C-41BC-A5BD-705CF2829D63}">
      <dsp:nvSpPr>
        <dsp:cNvPr id="0" name=""/>
        <dsp:cNvSpPr/>
      </dsp:nvSpPr>
      <dsp:spPr>
        <a:xfrm>
          <a:off x="1178895" y="2105748"/>
          <a:ext cx="4683442" cy="601675"/>
        </a:xfrm>
        <a:prstGeom prst="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758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To foster social interaction between the senior citizens and the youth of the community</a:t>
          </a:r>
        </a:p>
      </dsp:txBody>
      <dsp:txXfrm>
        <a:off x="1178895" y="2105748"/>
        <a:ext cx="4683442" cy="601675"/>
      </dsp:txXfrm>
    </dsp:sp>
    <dsp:sp modelId="{6A429C78-4DDC-40DC-B8F6-E93C93DF5D5B}">
      <dsp:nvSpPr>
        <dsp:cNvPr id="0" name=""/>
        <dsp:cNvSpPr/>
      </dsp:nvSpPr>
      <dsp:spPr>
        <a:xfrm>
          <a:off x="802848" y="2030539"/>
          <a:ext cx="752094" cy="752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3D34CC-CE87-4772-8342-93357186AEE9}">
      <dsp:nvSpPr>
        <dsp:cNvPr id="0" name=""/>
        <dsp:cNvSpPr/>
      </dsp:nvSpPr>
      <dsp:spPr>
        <a:xfrm>
          <a:off x="1178895" y="3007575"/>
          <a:ext cx="4683442" cy="601675"/>
        </a:xfrm>
        <a:prstGeom prst="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758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Organize and celebrate Muslim festivals in association with other organizations</a:t>
          </a:r>
        </a:p>
      </dsp:txBody>
      <dsp:txXfrm>
        <a:off x="1178895" y="3007575"/>
        <a:ext cx="4683442" cy="601675"/>
      </dsp:txXfrm>
    </dsp:sp>
    <dsp:sp modelId="{898340A5-E8C1-4A07-8986-E83C0EEC1B5C}">
      <dsp:nvSpPr>
        <dsp:cNvPr id="0" name=""/>
        <dsp:cNvSpPr/>
      </dsp:nvSpPr>
      <dsp:spPr>
        <a:xfrm>
          <a:off x="802848" y="2932366"/>
          <a:ext cx="752094" cy="752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BFC52-A3F7-40E1-A3E5-F1F4114434E8}">
      <dsp:nvSpPr>
        <dsp:cNvPr id="0" name=""/>
        <dsp:cNvSpPr/>
      </dsp:nvSpPr>
      <dsp:spPr>
        <a:xfrm>
          <a:off x="952581" y="3909974"/>
          <a:ext cx="4909756" cy="601675"/>
        </a:xfrm>
        <a:prstGeom prst="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758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Promote social and cultural responsibilities among youth of the community</a:t>
          </a:r>
        </a:p>
      </dsp:txBody>
      <dsp:txXfrm>
        <a:off x="952581" y="3909974"/>
        <a:ext cx="4909756" cy="601675"/>
      </dsp:txXfrm>
    </dsp:sp>
    <dsp:sp modelId="{2CDDCE37-0AC0-463B-938F-6384C60C96A7}">
      <dsp:nvSpPr>
        <dsp:cNvPr id="0" name=""/>
        <dsp:cNvSpPr/>
      </dsp:nvSpPr>
      <dsp:spPr>
        <a:xfrm>
          <a:off x="576534" y="3834765"/>
          <a:ext cx="752094" cy="752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D77EA3-0270-4A6D-9156-384CF3874C99}">
      <dsp:nvSpPr>
        <dsp:cNvPr id="0" name=""/>
        <dsp:cNvSpPr/>
      </dsp:nvSpPr>
      <dsp:spPr>
        <a:xfrm>
          <a:off x="457662" y="4812372"/>
          <a:ext cx="5404675" cy="601675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758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Promote and support educational opportunities to needy students</a:t>
          </a:r>
        </a:p>
      </dsp:txBody>
      <dsp:txXfrm>
        <a:off x="457662" y="4812372"/>
        <a:ext cx="5404675" cy="601675"/>
      </dsp:txXfrm>
    </dsp:sp>
    <dsp:sp modelId="{41438271-8975-4D3A-B80C-647E228ED10B}">
      <dsp:nvSpPr>
        <dsp:cNvPr id="0" name=""/>
        <dsp:cNvSpPr/>
      </dsp:nvSpPr>
      <dsp:spPr>
        <a:xfrm>
          <a:off x="81615" y="4737163"/>
          <a:ext cx="752094" cy="752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7FEF5-3A09-4912-8057-45E6A7C847C9}">
      <dsp:nvSpPr>
        <dsp:cNvPr id="0" name=""/>
        <dsp:cNvSpPr/>
      </dsp:nvSpPr>
      <dsp:spPr>
        <a:xfrm>
          <a:off x="0" y="581024"/>
          <a:ext cx="2857499" cy="17145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Eid Milan</a:t>
          </a:r>
        </a:p>
      </dsp:txBody>
      <dsp:txXfrm>
        <a:off x="0" y="581024"/>
        <a:ext cx="2857499" cy="1714500"/>
      </dsp:txXfrm>
    </dsp:sp>
    <dsp:sp modelId="{91BAD10F-47D6-4408-8DF4-9FB09CB3145E}">
      <dsp:nvSpPr>
        <dsp:cNvPr id="0" name=""/>
        <dsp:cNvSpPr/>
      </dsp:nvSpPr>
      <dsp:spPr>
        <a:xfrm>
          <a:off x="3143250" y="581024"/>
          <a:ext cx="2857499" cy="1714500"/>
        </a:xfrm>
        <a:prstGeom prst="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Annual Picnic</a:t>
          </a:r>
        </a:p>
      </dsp:txBody>
      <dsp:txXfrm>
        <a:off x="3143250" y="581024"/>
        <a:ext cx="2857499" cy="1714500"/>
      </dsp:txXfrm>
    </dsp:sp>
    <dsp:sp modelId="{144D4CC9-B3F9-4D9C-A3EB-9D645433C324}">
      <dsp:nvSpPr>
        <dsp:cNvPr id="0" name=""/>
        <dsp:cNvSpPr/>
      </dsp:nvSpPr>
      <dsp:spPr>
        <a:xfrm>
          <a:off x="6286500" y="581024"/>
          <a:ext cx="2857499" cy="1714500"/>
        </a:xfrm>
        <a:prstGeom prst="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Family Fun Day</a:t>
          </a:r>
        </a:p>
      </dsp:txBody>
      <dsp:txXfrm>
        <a:off x="6286500" y="581024"/>
        <a:ext cx="2857499" cy="1714500"/>
      </dsp:txXfrm>
    </dsp:sp>
    <dsp:sp modelId="{AC091EB5-1DA2-4913-A14F-482EE75AB1FD}">
      <dsp:nvSpPr>
        <dsp:cNvPr id="0" name=""/>
        <dsp:cNvSpPr/>
      </dsp:nvSpPr>
      <dsp:spPr>
        <a:xfrm>
          <a:off x="0" y="2581275"/>
          <a:ext cx="2857499" cy="1714500"/>
        </a:xfrm>
        <a:prstGeom prst="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Community Outreach</a:t>
          </a:r>
        </a:p>
      </dsp:txBody>
      <dsp:txXfrm>
        <a:off x="0" y="2581275"/>
        <a:ext cx="2857499" cy="1714500"/>
      </dsp:txXfrm>
    </dsp:sp>
    <dsp:sp modelId="{5298B0E6-8F9F-40A8-87DC-016091307658}">
      <dsp:nvSpPr>
        <dsp:cNvPr id="0" name=""/>
        <dsp:cNvSpPr/>
      </dsp:nvSpPr>
      <dsp:spPr>
        <a:xfrm>
          <a:off x="3143250" y="2581274"/>
          <a:ext cx="2857499" cy="1714500"/>
        </a:xfrm>
        <a:prstGeom prst="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Senior Citizen Events (CLUB65)</a:t>
          </a:r>
        </a:p>
      </dsp:txBody>
      <dsp:txXfrm>
        <a:off x="3143250" y="2581274"/>
        <a:ext cx="2857499" cy="1714500"/>
      </dsp:txXfrm>
    </dsp:sp>
    <dsp:sp modelId="{40249F52-2234-4119-8307-88C4CBA75D6C}">
      <dsp:nvSpPr>
        <dsp:cNvPr id="0" name=""/>
        <dsp:cNvSpPr/>
      </dsp:nvSpPr>
      <dsp:spPr>
        <a:xfrm>
          <a:off x="6286500" y="2581274"/>
          <a:ext cx="2857499" cy="1714500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Young Adult Events (SAYA)</a:t>
          </a:r>
        </a:p>
      </dsp:txBody>
      <dsp:txXfrm>
        <a:off x="6286500" y="2581274"/>
        <a:ext cx="2857499" cy="1714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7EDA5B-2272-4563-A9B9-9FDD9A8578DB}">
      <dsp:nvSpPr>
        <dsp:cNvPr id="0" name=""/>
        <dsp:cNvSpPr/>
      </dsp:nvSpPr>
      <dsp:spPr>
        <a:xfrm rot="10800000">
          <a:off x="1741021" y="4353"/>
          <a:ext cx="6080760" cy="837604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360" tIns="152400" rIns="28448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bg1"/>
              </a:solidFill>
            </a:rPr>
            <a:t>Ibrahim </a:t>
          </a:r>
          <a:r>
            <a:rPr lang="en-US" sz="4000" kern="1200" dirty="0" err="1">
              <a:solidFill>
                <a:schemeClr val="bg1"/>
              </a:solidFill>
            </a:rPr>
            <a:t>Munir</a:t>
          </a:r>
          <a:endParaRPr lang="en-US" sz="4000" kern="1200" dirty="0">
            <a:solidFill>
              <a:schemeClr val="bg1"/>
            </a:solidFill>
          </a:endParaRPr>
        </a:p>
      </dsp:txBody>
      <dsp:txXfrm rot="10800000">
        <a:off x="1950422" y="4353"/>
        <a:ext cx="5871359" cy="837604"/>
      </dsp:txXfrm>
    </dsp:sp>
    <dsp:sp modelId="{8D19D084-AE1E-4C49-8FA4-09E5D3A2A68A}">
      <dsp:nvSpPr>
        <dsp:cNvPr id="0" name=""/>
        <dsp:cNvSpPr/>
      </dsp:nvSpPr>
      <dsp:spPr>
        <a:xfrm>
          <a:off x="1322218" y="4353"/>
          <a:ext cx="837604" cy="837604"/>
        </a:xfrm>
        <a:prstGeom prst="flowChartAlternateProcess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43F1BF-D989-4788-96E6-2A57947D3636}">
      <dsp:nvSpPr>
        <dsp:cNvPr id="0" name=""/>
        <dsp:cNvSpPr/>
      </dsp:nvSpPr>
      <dsp:spPr>
        <a:xfrm rot="10800000">
          <a:off x="1741021" y="1091989"/>
          <a:ext cx="6080760" cy="837604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360" tIns="152400" rIns="28448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bg1"/>
              </a:solidFill>
            </a:rPr>
            <a:t>Dr. </a:t>
          </a:r>
          <a:r>
            <a:rPr lang="en-US" sz="4000" kern="1200" dirty="0" err="1">
              <a:solidFill>
                <a:schemeClr val="bg1"/>
              </a:solidFill>
            </a:rPr>
            <a:t>Yunus</a:t>
          </a:r>
          <a:r>
            <a:rPr lang="en-US" sz="4000" kern="1200" dirty="0">
              <a:solidFill>
                <a:schemeClr val="bg1"/>
              </a:solidFill>
            </a:rPr>
            <a:t> </a:t>
          </a:r>
          <a:r>
            <a:rPr lang="en-US" sz="4000" kern="1200" dirty="0" err="1">
              <a:solidFill>
                <a:schemeClr val="bg1"/>
              </a:solidFill>
            </a:rPr>
            <a:t>Langha</a:t>
          </a:r>
          <a:endParaRPr lang="en-US" sz="4000" kern="1200" dirty="0">
            <a:solidFill>
              <a:schemeClr val="bg1"/>
            </a:solidFill>
          </a:endParaRPr>
        </a:p>
      </dsp:txBody>
      <dsp:txXfrm rot="10800000">
        <a:off x="1950422" y="1091989"/>
        <a:ext cx="5871359" cy="837604"/>
      </dsp:txXfrm>
    </dsp:sp>
    <dsp:sp modelId="{75B3044C-EC3A-4C91-AF2B-8BB18DB9B831}">
      <dsp:nvSpPr>
        <dsp:cNvPr id="0" name=""/>
        <dsp:cNvSpPr/>
      </dsp:nvSpPr>
      <dsp:spPr>
        <a:xfrm>
          <a:off x="1322218" y="1091989"/>
          <a:ext cx="837604" cy="837604"/>
        </a:xfrm>
        <a:prstGeom prst="flowChartAlternateProcess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E466FA-EF16-4040-8046-6D7EF40F2854}">
      <dsp:nvSpPr>
        <dsp:cNvPr id="0" name=""/>
        <dsp:cNvSpPr/>
      </dsp:nvSpPr>
      <dsp:spPr>
        <a:xfrm rot="10800000">
          <a:off x="1741021" y="2179625"/>
          <a:ext cx="6080760" cy="83760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360" tIns="152400" rIns="28448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bg1"/>
              </a:solidFill>
            </a:rPr>
            <a:t>Saeed Pathan</a:t>
          </a:r>
        </a:p>
      </dsp:txBody>
      <dsp:txXfrm rot="10800000">
        <a:off x="1950422" y="2179625"/>
        <a:ext cx="5871359" cy="837604"/>
      </dsp:txXfrm>
    </dsp:sp>
    <dsp:sp modelId="{F7356C52-F52A-4DAF-87A8-A74865B72062}">
      <dsp:nvSpPr>
        <dsp:cNvPr id="0" name=""/>
        <dsp:cNvSpPr/>
      </dsp:nvSpPr>
      <dsp:spPr>
        <a:xfrm>
          <a:off x="1322218" y="2179625"/>
          <a:ext cx="837604" cy="837604"/>
        </a:xfrm>
        <a:prstGeom prst="flowChartAlternateProcess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9F5563-ED73-4CB8-8AEF-53458371E321}">
      <dsp:nvSpPr>
        <dsp:cNvPr id="0" name=""/>
        <dsp:cNvSpPr/>
      </dsp:nvSpPr>
      <dsp:spPr>
        <a:xfrm rot="10800000">
          <a:off x="1741021" y="3267261"/>
          <a:ext cx="6080760" cy="837604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360" tIns="152400" rIns="28448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solidFill>
                <a:schemeClr val="bg1"/>
              </a:solidFill>
            </a:rPr>
            <a:t>Rahat</a:t>
          </a:r>
          <a:r>
            <a:rPr lang="en-US" sz="4000" kern="1200" dirty="0">
              <a:solidFill>
                <a:schemeClr val="bg1"/>
              </a:solidFill>
            </a:rPr>
            <a:t> </a:t>
          </a:r>
          <a:r>
            <a:rPr lang="en-US" sz="4000" kern="1200" dirty="0" err="1">
              <a:solidFill>
                <a:schemeClr val="bg1"/>
              </a:solidFill>
            </a:rPr>
            <a:t>Kalle</a:t>
          </a:r>
          <a:endParaRPr lang="en-US" sz="4000" kern="1200" dirty="0">
            <a:solidFill>
              <a:schemeClr val="bg1"/>
            </a:solidFill>
          </a:endParaRPr>
        </a:p>
      </dsp:txBody>
      <dsp:txXfrm rot="10800000">
        <a:off x="1950422" y="3267261"/>
        <a:ext cx="5871359" cy="837604"/>
      </dsp:txXfrm>
    </dsp:sp>
    <dsp:sp modelId="{342CA1D2-2A05-4F51-8298-B4485806642E}">
      <dsp:nvSpPr>
        <dsp:cNvPr id="0" name=""/>
        <dsp:cNvSpPr/>
      </dsp:nvSpPr>
      <dsp:spPr>
        <a:xfrm>
          <a:off x="1322218" y="3267261"/>
          <a:ext cx="837604" cy="837604"/>
        </a:xfrm>
        <a:prstGeom prst="flowChartAlternateProcess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009A0-C6B9-4788-AF74-63D607DD40AA}">
      <dsp:nvSpPr>
        <dsp:cNvPr id="0" name=""/>
        <dsp:cNvSpPr/>
      </dsp:nvSpPr>
      <dsp:spPr>
        <a:xfrm rot="10800000">
          <a:off x="1741021" y="4354897"/>
          <a:ext cx="6080760" cy="837604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360" tIns="152400" rIns="28448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solidFill>
                <a:schemeClr val="bg1"/>
              </a:solidFill>
            </a:rPr>
            <a:t>Parvin</a:t>
          </a:r>
          <a:r>
            <a:rPr lang="en-US" sz="4000" kern="1200" dirty="0">
              <a:solidFill>
                <a:schemeClr val="bg1"/>
              </a:solidFill>
            </a:rPr>
            <a:t> </a:t>
          </a:r>
          <a:r>
            <a:rPr lang="en-US" sz="4000" kern="1200" dirty="0" err="1">
              <a:solidFill>
                <a:schemeClr val="bg1"/>
              </a:solidFill>
            </a:rPr>
            <a:t>Saiyed</a:t>
          </a:r>
          <a:endParaRPr lang="en-US" sz="4000" kern="1200" dirty="0">
            <a:solidFill>
              <a:schemeClr val="bg1"/>
            </a:solidFill>
          </a:endParaRPr>
        </a:p>
      </dsp:txBody>
      <dsp:txXfrm rot="10800000">
        <a:off x="1950422" y="4354897"/>
        <a:ext cx="5871359" cy="837604"/>
      </dsp:txXfrm>
    </dsp:sp>
    <dsp:sp modelId="{31CB9C18-41C1-4865-9961-87F4B38E688B}">
      <dsp:nvSpPr>
        <dsp:cNvPr id="0" name=""/>
        <dsp:cNvSpPr/>
      </dsp:nvSpPr>
      <dsp:spPr>
        <a:xfrm>
          <a:off x="1322218" y="4354897"/>
          <a:ext cx="837604" cy="837604"/>
        </a:xfrm>
        <a:prstGeom prst="flowChartAlternateProcess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7EDA5B-2272-4563-A9B9-9FDD9A8578DB}">
      <dsp:nvSpPr>
        <dsp:cNvPr id="0" name=""/>
        <dsp:cNvSpPr/>
      </dsp:nvSpPr>
      <dsp:spPr>
        <a:xfrm rot="10800000">
          <a:off x="1584099" y="797"/>
          <a:ext cx="5434640" cy="860894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631" tIns="156210" rIns="291592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/>
            <a:t>Latafath</a:t>
          </a:r>
          <a:r>
            <a:rPr lang="en-US" sz="4100" kern="1200" dirty="0"/>
            <a:t> Hussein</a:t>
          </a:r>
        </a:p>
      </dsp:txBody>
      <dsp:txXfrm rot="10800000">
        <a:off x="1799322" y="797"/>
        <a:ext cx="5219417" cy="860894"/>
      </dsp:txXfrm>
    </dsp:sp>
    <dsp:sp modelId="{8D19D084-AE1E-4C49-8FA4-09E5D3A2A68A}">
      <dsp:nvSpPr>
        <dsp:cNvPr id="0" name=""/>
        <dsp:cNvSpPr/>
      </dsp:nvSpPr>
      <dsp:spPr>
        <a:xfrm>
          <a:off x="1153652" y="797"/>
          <a:ext cx="860894" cy="860894"/>
        </a:xfrm>
        <a:prstGeom prst="flowChartAlternateProcess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43F1BF-D989-4788-96E6-2A57947D3636}">
      <dsp:nvSpPr>
        <dsp:cNvPr id="0" name=""/>
        <dsp:cNvSpPr/>
      </dsp:nvSpPr>
      <dsp:spPr>
        <a:xfrm rot="10800000">
          <a:off x="1584099" y="1118674"/>
          <a:ext cx="5434640" cy="860894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631" tIns="156210" rIns="291592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Karim </a:t>
          </a:r>
          <a:r>
            <a:rPr lang="en-US" sz="4100" kern="1200" dirty="0" err="1"/>
            <a:t>Maknojia</a:t>
          </a:r>
          <a:endParaRPr lang="en-US" sz="4100" kern="1200" dirty="0"/>
        </a:p>
      </dsp:txBody>
      <dsp:txXfrm rot="10800000">
        <a:off x="1799322" y="1118674"/>
        <a:ext cx="5219417" cy="860894"/>
      </dsp:txXfrm>
    </dsp:sp>
    <dsp:sp modelId="{75B3044C-EC3A-4C91-AF2B-8BB18DB9B831}">
      <dsp:nvSpPr>
        <dsp:cNvPr id="0" name=""/>
        <dsp:cNvSpPr/>
      </dsp:nvSpPr>
      <dsp:spPr>
        <a:xfrm>
          <a:off x="1153652" y="1118674"/>
          <a:ext cx="860894" cy="860894"/>
        </a:xfrm>
        <a:prstGeom prst="flowChartAlternateProcess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E466FA-EF16-4040-8046-6D7EF40F2854}">
      <dsp:nvSpPr>
        <dsp:cNvPr id="0" name=""/>
        <dsp:cNvSpPr/>
      </dsp:nvSpPr>
      <dsp:spPr>
        <a:xfrm rot="10800000">
          <a:off x="1584099" y="2236552"/>
          <a:ext cx="5434640" cy="86089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631" tIns="156210" rIns="291592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/>
            <a:t>Shaheen</a:t>
          </a:r>
          <a:r>
            <a:rPr lang="en-US" sz="4100" kern="1200" dirty="0"/>
            <a:t> </a:t>
          </a:r>
          <a:r>
            <a:rPr lang="en-US" sz="4100" kern="1200" dirty="0" err="1"/>
            <a:t>Vora</a:t>
          </a:r>
          <a:endParaRPr lang="en-US" sz="4100" kern="1200" dirty="0"/>
        </a:p>
      </dsp:txBody>
      <dsp:txXfrm rot="10800000">
        <a:off x="1799322" y="2236552"/>
        <a:ext cx="5219417" cy="860894"/>
      </dsp:txXfrm>
    </dsp:sp>
    <dsp:sp modelId="{F7356C52-F52A-4DAF-87A8-A74865B72062}">
      <dsp:nvSpPr>
        <dsp:cNvPr id="0" name=""/>
        <dsp:cNvSpPr/>
      </dsp:nvSpPr>
      <dsp:spPr>
        <a:xfrm>
          <a:off x="1153652" y="2236552"/>
          <a:ext cx="860894" cy="860894"/>
        </a:xfrm>
        <a:prstGeom prst="flowChartAlternateProcess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9F5563-ED73-4CB8-8AEF-53458371E321}">
      <dsp:nvSpPr>
        <dsp:cNvPr id="0" name=""/>
        <dsp:cNvSpPr/>
      </dsp:nvSpPr>
      <dsp:spPr>
        <a:xfrm rot="10800000">
          <a:off x="1584099" y="3354430"/>
          <a:ext cx="5434640" cy="860894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631" tIns="156210" rIns="291592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/>
            <a:t>Ismet</a:t>
          </a:r>
          <a:r>
            <a:rPr lang="en-US" sz="4100" kern="1200" dirty="0"/>
            <a:t> Warsi</a:t>
          </a:r>
        </a:p>
      </dsp:txBody>
      <dsp:txXfrm rot="10800000">
        <a:off x="1799322" y="3354430"/>
        <a:ext cx="5219417" cy="860894"/>
      </dsp:txXfrm>
    </dsp:sp>
    <dsp:sp modelId="{342CA1D2-2A05-4F51-8298-B4485806642E}">
      <dsp:nvSpPr>
        <dsp:cNvPr id="0" name=""/>
        <dsp:cNvSpPr/>
      </dsp:nvSpPr>
      <dsp:spPr>
        <a:xfrm>
          <a:off x="1153652" y="3354430"/>
          <a:ext cx="860894" cy="860894"/>
        </a:xfrm>
        <a:prstGeom prst="flowChartAlternateProcess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009A0-C6B9-4788-AF74-63D607DD40AA}">
      <dsp:nvSpPr>
        <dsp:cNvPr id="0" name=""/>
        <dsp:cNvSpPr/>
      </dsp:nvSpPr>
      <dsp:spPr>
        <a:xfrm rot="10800000">
          <a:off x="1584099" y="4472308"/>
          <a:ext cx="5434640" cy="860894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631" tIns="156210" rIns="291592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/>
            <a:t>Parvin</a:t>
          </a:r>
          <a:r>
            <a:rPr lang="en-US" sz="4100" kern="1200" dirty="0"/>
            <a:t> </a:t>
          </a:r>
          <a:r>
            <a:rPr lang="en-US" sz="4100" kern="1200" dirty="0" err="1"/>
            <a:t>Saiyed</a:t>
          </a:r>
          <a:endParaRPr lang="en-US" sz="4100" kern="1200" dirty="0"/>
        </a:p>
      </dsp:txBody>
      <dsp:txXfrm rot="10800000">
        <a:off x="1799322" y="4472308"/>
        <a:ext cx="5219417" cy="860894"/>
      </dsp:txXfrm>
    </dsp:sp>
    <dsp:sp modelId="{31CB9C18-41C1-4865-9961-87F4B38E688B}">
      <dsp:nvSpPr>
        <dsp:cNvPr id="0" name=""/>
        <dsp:cNvSpPr/>
      </dsp:nvSpPr>
      <dsp:spPr>
        <a:xfrm>
          <a:off x="1153652" y="4472308"/>
          <a:ext cx="860894" cy="860894"/>
        </a:xfrm>
        <a:prstGeom prst="flowChartAlternateProcess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7EDA5B-2272-4563-A9B9-9FDD9A8578DB}">
      <dsp:nvSpPr>
        <dsp:cNvPr id="0" name=""/>
        <dsp:cNvSpPr/>
      </dsp:nvSpPr>
      <dsp:spPr>
        <a:xfrm rot="10800000">
          <a:off x="1597179" y="3066"/>
          <a:ext cx="5635259" cy="71108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571" tIns="129540" rIns="241808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Dr. </a:t>
          </a:r>
          <a:r>
            <a:rPr lang="en-US" sz="3400" kern="1200" dirty="0" err="1"/>
            <a:t>Maqbool</a:t>
          </a:r>
          <a:r>
            <a:rPr lang="en-US" sz="3400" kern="1200" dirty="0"/>
            <a:t> </a:t>
          </a:r>
          <a:r>
            <a:rPr lang="en-US" sz="3400" kern="1200"/>
            <a:t>Haq</a:t>
          </a:r>
          <a:endParaRPr lang="en-US" sz="3400" kern="1200" dirty="0"/>
        </a:p>
      </dsp:txBody>
      <dsp:txXfrm rot="10800000">
        <a:off x="1774951" y="3066"/>
        <a:ext cx="5457487" cy="711089"/>
      </dsp:txXfrm>
    </dsp:sp>
    <dsp:sp modelId="{8D19D084-AE1E-4C49-8FA4-09E5D3A2A68A}">
      <dsp:nvSpPr>
        <dsp:cNvPr id="0" name=""/>
        <dsp:cNvSpPr/>
      </dsp:nvSpPr>
      <dsp:spPr>
        <a:xfrm>
          <a:off x="1241634" y="3066"/>
          <a:ext cx="711089" cy="711089"/>
        </a:xfrm>
        <a:prstGeom prst="flowChartAlternateProcess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B13EDC-8F64-4889-B299-4D974B79C0B1}">
      <dsp:nvSpPr>
        <dsp:cNvPr id="0" name=""/>
        <dsp:cNvSpPr/>
      </dsp:nvSpPr>
      <dsp:spPr>
        <a:xfrm rot="10800000">
          <a:off x="1597179" y="926421"/>
          <a:ext cx="5635259" cy="711089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571" tIns="129540" rIns="241808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Dr. </a:t>
          </a:r>
          <a:r>
            <a:rPr lang="en-US" sz="3400" kern="1200" dirty="0" err="1"/>
            <a:t>Saleha</a:t>
          </a:r>
          <a:r>
            <a:rPr lang="en-US" sz="3400" kern="1200" dirty="0"/>
            <a:t> </a:t>
          </a:r>
          <a:r>
            <a:rPr lang="en-US" sz="3400" kern="1200" dirty="0" err="1"/>
            <a:t>Khumawala</a:t>
          </a:r>
          <a:endParaRPr lang="en-US" sz="3400" kern="1200" dirty="0"/>
        </a:p>
      </dsp:txBody>
      <dsp:txXfrm rot="10800000">
        <a:off x="1774951" y="926421"/>
        <a:ext cx="5457487" cy="711089"/>
      </dsp:txXfrm>
    </dsp:sp>
    <dsp:sp modelId="{15F940A3-0F06-4A73-AE08-C52623DBBD1B}">
      <dsp:nvSpPr>
        <dsp:cNvPr id="0" name=""/>
        <dsp:cNvSpPr/>
      </dsp:nvSpPr>
      <dsp:spPr>
        <a:xfrm>
          <a:off x="1241634" y="926421"/>
          <a:ext cx="711089" cy="711089"/>
        </a:xfrm>
        <a:prstGeom prst="flowChartAlternateProcess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E466FA-EF16-4040-8046-6D7EF40F2854}">
      <dsp:nvSpPr>
        <dsp:cNvPr id="0" name=""/>
        <dsp:cNvSpPr/>
      </dsp:nvSpPr>
      <dsp:spPr>
        <a:xfrm rot="10800000">
          <a:off x="1597179" y="1849777"/>
          <a:ext cx="5635259" cy="711089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571" tIns="129540" rIns="241808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Fakhruddin</a:t>
          </a:r>
          <a:r>
            <a:rPr lang="en-US" sz="3400" kern="1200" dirty="0"/>
            <a:t> Sabir</a:t>
          </a:r>
        </a:p>
      </dsp:txBody>
      <dsp:txXfrm rot="10800000">
        <a:off x="1774951" y="1849777"/>
        <a:ext cx="5457487" cy="711089"/>
      </dsp:txXfrm>
    </dsp:sp>
    <dsp:sp modelId="{F7356C52-F52A-4DAF-87A8-A74865B72062}">
      <dsp:nvSpPr>
        <dsp:cNvPr id="0" name=""/>
        <dsp:cNvSpPr/>
      </dsp:nvSpPr>
      <dsp:spPr>
        <a:xfrm>
          <a:off x="1241634" y="1849777"/>
          <a:ext cx="711089" cy="711089"/>
        </a:xfrm>
        <a:prstGeom prst="flowChartAlternateProcess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9F5563-ED73-4CB8-8AEF-53458371E321}">
      <dsp:nvSpPr>
        <dsp:cNvPr id="0" name=""/>
        <dsp:cNvSpPr/>
      </dsp:nvSpPr>
      <dsp:spPr>
        <a:xfrm rot="10800000">
          <a:off x="1597179" y="2773132"/>
          <a:ext cx="5635259" cy="711089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571" tIns="129540" rIns="241808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Dr. Salman Mirza </a:t>
          </a:r>
          <a:r>
            <a:rPr lang="en-US" sz="3400" kern="1200" dirty="0" err="1"/>
            <a:t>Baig</a:t>
          </a:r>
          <a:endParaRPr lang="en-US" sz="3400" kern="1200" dirty="0"/>
        </a:p>
      </dsp:txBody>
      <dsp:txXfrm rot="10800000">
        <a:off x="1774951" y="2773132"/>
        <a:ext cx="5457487" cy="711089"/>
      </dsp:txXfrm>
    </dsp:sp>
    <dsp:sp modelId="{342CA1D2-2A05-4F51-8298-B4485806642E}">
      <dsp:nvSpPr>
        <dsp:cNvPr id="0" name=""/>
        <dsp:cNvSpPr/>
      </dsp:nvSpPr>
      <dsp:spPr>
        <a:xfrm>
          <a:off x="1181697" y="2797338"/>
          <a:ext cx="711089" cy="711089"/>
        </a:xfrm>
        <a:prstGeom prst="flowChartAlternateProcess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009A0-C6B9-4788-AF74-63D607DD40AA}">
      <dsp:nvSpPr>
        <dsp:cNvPr id="0" name=""/>
        <dsp:cNvSpPr/>
      </dsp:nvSpPr>
      <dsp:spPr>
        <a:xfrm rot="10800000">
          <a:off x="1597179" y="3696488"/>
          <a:ext cx="5635259" cy="711089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571" tIns="129540" rIns="241808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Dr. Tahir Hussain</a:t>
          </a:r>
        </a:p>
      </dsp:txBody>
      <dsp:txXfrm rot="10800000">
        <a:off x="1774951" y="3696488"/>
        <a:ext cx="5457487" cy="711089"/>
      </dsp:txXfrm>
    </dsp:sp>
    <dsp:sp modelId="{31CB9C18-41C1-4865-9961-87F4B38E688B}">
      <dsp:nvSpPr>
        <dsp:cNvPr id="0" name=""/>
        <dsp:cNvSpPr/>
      </dsp:nvSpPr>
      <dsp:spPr>
        <a:xfrm>
          <a:off x="1241634" y="3696488"/>
          <a:ext cx="711089" cy="711089"/>
        </a:xfrm>
        <a:prstGeom prst="flowChartAlternateProcess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1E9C8-3D23-4CE0-913F-924A29A771D5}">
      <dsp:nvSpPr>
        <dsp:cNvPr id="0" name=""/>
        <dsp:cNvSpPr/>
      </dsp:nvSpPr>
      <dsp:spPr>
        <a:xfrm rot="10800000">
          <a:off x="1597179" y="4619843"/>
          <a:ext cx="5635259" cy="71108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571" tIns="129540" rIns="241808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Fateh</a:t>
          </a:r>
          <a:r>
            <a:rPr lang="en-US" sz="3400" kern="1200" dirty="0"/>
            <a:t> Ali </a:t>
          </a:r>
          <a:r>
            <a:rPr lang="en-US" sz="3400" kern="1200" dirty="0" err="1"/>
            <a:t>Chatur</a:t>
          </a:r>
          <a:endParaRPr lang="en-US" sz="3400" kern="1200" dirty="0"/>
        </a:p>
      </dsp:txBody>
      <dsp:txXfrm rot="10800000">
        <a:off x="1774951" y="4619843"/>
        <a:ext cx="5457487" cy="711089"/>
      </dsp:txXfrm>
    </dsp:sp>
    <dsp:sp modelId="{6D7B1FCA-C9D8-4794-8BC5-01EE93602284}">
      <dsp:nvSpPr>
        <dsp:cNvPr id="0" name=""/>
        <dsp:cNvSpPr/>
      </dsp:nvSpPr>
      <dsp:spPr>
        <a:xfrm>
          <a:off x="1241634" y="4619843"/>
          <a:ext cx="711089" cy="711089"/>
        </a:xfrm>
        <a:prstGeom prst="flowChartAlternateProcess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7EDA5B-2272-4563-A9B9-9FDD9A8578DB}">
      <dsp:nvSpPr>
        <dsp:cNvPr id="0" name=""/>
        <dsp:cNvSpPr/>
      </dsp:nvSpPr>
      <dsp:spPr>
        <a:xfrm rot="10800000">
          <a:off x="1514378" y="2115"/>
          <a:ext cx="5306274" cy="71134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683" tIns="129540" rIns="241808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Abeezar</a:t>
          </a:r>
          <a:r>
            <a:rPr lang="en-US" sz="3400" kern="1200" dirty="0"/>
            <a:t> </a:t>
          </a:r>
          <a:r>
            <a:rPr lang="en-US" sz="3400" kern="1200" dirty="0" err="1"/>
            <a:t>Tyebji</a:t>
          </a:r>
          <a:endParaRPr lang="en-US" sz="3400" kern="1200" dirty="0"/>
        </a:p>
      </dsp:txBody>
      <dsp:txXfrm rot="10800000">
        <a:off x="1692214" y="2115"/>
        <a:ext cx="5128438" cy="711343"/>
      </dsp:txXfrm>
    </dsp:sp>
    <dsp:sp modelId="{8D19D084-AE1E-4C49-8FA4-09E5D3A2A68A}">
      <dsp:nvSpPr>
        <dsp:cNvPr id="0" name=""/>
        <dsp:cNvSpPr/>
      </dsp:nvSpPr>
      <dsp:spPr>
        <a:xfrm>
          <a:off x="1158706" y="2115"/>
          <a:ext cx="711343" cy="711343"/>
        </a:xfrm>
        <a:prstGeom prst="flowChartAlternateProcess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BC36F-D0F5-410B-962B-256654758891}">
      <dsp:nvSpPr>
        <dsp:cNvPr id="0" name=""/>
        <dsp:cNvSpPr/>
      </dsp:nvSpPr>
      <dsp:spPr>
        <a:xfrm rot="10800000">
          <a:off x="1514378" y="925800"/>
          <a:ext cx="5306274" cy="711343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683" tIns="129540" rIns="241808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Col. Raj </a:t>
          </a:r>
          <a:r>
            <a:rPr lang="en-US" sz="3400" kern="1200" dirty="0" err="1"/>
            <a:t>Bhalla</a:t>
          </a:r>
          <a:endParaRPr lang="en-US" sz="3400" kern="1200" dirty="0"/>
        </a:p>
      </dsp:txBody>
      <dsp:txXfrm rot="10800000">
        <a:off x="1692214" y="925800"/>
        <a:ext cx="5128438" cy="711343"/>
      </dsp:txXfrm>
    </dsp:sp>
    <dsp:sp modelId="{954F0D80-6EC8-477B-AFDA-31A5AD4271CA}">
      <dsp:nvSpPr>
        <dsp:cNvPr id="0" name=""/>
        <dsp:cNvSpPr/>
      </dsp:nvSpPr>
      <dsp:spPr>
        <a:xfrm>
          <a:off x="1158706" y="925800"/>
          <a:ext cx="711343" cy="711343"/>
        </a:xfrm>
        <a:prstGeom prst="flowChartAlternateProcess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43F1BF-D989-4788-96E6-2A57947D3636}">
      <dsp:nvSpPr>
        <dsp:cNvPr id="0" name=""/>
        <dsp:cNvSpPr/>
      </dsp:nvSpPr>
      <dsp:spPr>
        <a:xfrm rot="10800000">
          <a:off x="1514378" y="1849485"/>
          <a:ext cx="5306274" cy="711343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683" tIns="129540" rIns="241808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Jawahar</a:t>
          </a:r>
          <a:r>
            <a:rPr lang="en-US" sz="3400" kern="1200" dirty="0"/>
            <a:t> Malhotra</a:t>
          </a:r>
        </a:p>
      </dsp:txBody>
      <dsp:txXfrm rot="10800000">
        <a:off x="1692214" y="1849485"/>
        <a:ext cx="5128438" cy="711343"/>
      </dsp:txXfrm>
    </dsp:sp>
    <dsp:sp modelId="{75B3044C-EC3A-4C91-AF2B-8BB18DB9B831}">
      <dsp:nvSpPr>
        <dsp:cNvPr id="0" name=""/>
        <dsp:cNvSpPr/>
      </dsp:nvSpPr>
      <dsp:spPr>
        <a:xfrm>
          <a:off x="1158706" y="1849485"/>
          <a:ext cx="711343" cy="711343"/>
        </a:xfrm>
        <a:prstGeom prst="flowChartAlternateProcess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E466FA-EF16-4040-8046-6D7EF40F2854}">
      <dsp:nvSpPr>
        <dsp:cNvPr id="0" name=""/>
        <dsp:cNvSpPr/>
      </dsp:nvSpPr>
      <dsp:spPr>
        <a:xfrm rot="10800000">
          <a:off x="1514378" y="2773170"/>
          <a:ext cx="5306274" cy="71134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683" tIns="129540" rIns="241808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Angeli</a:t>
          </a:r>
          <a:r>
            <a:rPr lang="en-US" sz="3400" kern="1200" dirty="0"/>
            <a:t> </a:t>
          </a:r>
          <a:r>
            <a:rPr lang="en-US" sz="3400" kern="1200" dirty="0" err="1"/>
            <a:t>Arjunani</a:t>
          </a:r>
          <a:endParaRPr lang="en-US" sz="3400" kern="1200" dirty="0"/>
        </a:p>
      </dsp:txBody>
      <dsp:txXfrm rot="10800000">
        <a:off x="1692214" y="2773170"/>
        <a:ext cx="5128438" cy="711343"/>
      </dsp:txXfrm>
    </dsp:sp>
    <dsp:sp modelId="{F7356C52-F52A-4DAF-87A8-A74865B72062}">
      <dsp:nvSpPr>
        <dsp:cNvPr id="0" name=""/>
        <dsp:cNvSpPr/>
      </dsp:nvSpPr>
      <dsp:spPr>
        <a:xfrm>
          <a:off x="1158706" y="2773170"/>
          <a:ext cx="711343" cy="711343"/>
        </a:xfrm>
        <a:prstGeom prst="flowChartAlternateProcess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9F5563-ED73-4CB8-8AEF-53458371E321}">
      <dsp:nvSpPr>
        <dsp:cNvPr id="0" name=""/>
        <dsp:cNvSpPr/>
      </dsp:nvSpPr>
      <dsp:spPr>
        <a:xfrm rot="10800000">
          <a:off x="1514378" y="3696855"/>
          <a:ext cx="5306274" cy="711343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683" tIns="129540" rIns="241808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Rajneesh Chaudhary</a:t>
          </a:r>
        </a:p>
      </dsp:txBody>
      <dsp:txXfrm rot="10800000">
        <a:off x="1692214" y="3696855"/>
        <a:ext cx="5128438" cy="711343"/>
      </dsp:txXfrm>
    </dsp:sp>
    <dsp:sp modelId="{342CA1D2-2A05-4F51-8298-B4485806642E}">
      <dsp:nvSpPr>
        <dsp:cNvPr id="0" name=""/>
        <dsp:cNvSpPr/>
      </dsp:nvSpPr>
      <dsp:spPr>
        <a:xfrm>
          <a:off x="1158706" y="3696855"/>
          <a:ext cx="711343" cy="711343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009A0-C6B9-4788-AF74-63D607DD40AA}">
      <dsp:nvSpPr>
        <dsp:cNvPr id="0" name=""/>
        <dsp:cNvSpPr/>
      </dsp:nvSpPr>
      <dsp:spPr>
        <a:xfrm rot="10800000">
          <a:off x="1514378" y="4620540"/>
          <a:ext cx="5306274" cy="71134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683" tIns="129540" rIns="241808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Paru</a:t>
          </a:r>
          <a:r>
            <a:rPr lang="en-US" sz="3400" kern="1200" dirty="0"/>
            <a:t> McGuire</a:t>
          </a:r>
        </a:p>
      </dsp:txBody>
      <dsp:txXfrm rot="10800000">
        <a:off x="1692214" y="4620540"/>
        <a:ext cx="5128438" cy="711343"/>
      </dsp:txXfrm>
    </dsp:sp>
    <dsp:sp modelId="{31CB9C18-41C1-4865-9961-87F4B38E688B}">
      <dsp:nvSpPr>
        <dsp:cNvPr id="0" name=""/>
        <dsp:cNvSpPr/>
      </dsp:nvSpPr>
      <dsp:spPr>
        <a:xfrm>
          <a:off x="1158706" y="4620540"/>
          <a:ext cx="711343" cy="711343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A54C0CFA-E496-4B1D-89E9-594B9D04C8B6}" type="datetimeFigureOut">
              <a:rPr lang="en-GB"/>
              <a:pPr>
                <a:defRPr/>
              </a:pPr>
              <a:t>19/03/2017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anose="020F0502020204030204" pitchFamily="34" charset="0"/>
              </a:defRPr>
            </a:lvl1pPr>
          </a:lstStyle>
          <a:p>
            <a:fld id="{046B9A98-7E47-4362-9479-2E4274FE7C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962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DEAAE0B-E9BA-4E7D-8FDA-A7BC712EA210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248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DEAAE0B-E9BA-4E7D-8FDA-A7BC712EA210}" type="slidenum">
              <a:rPr lang="en-US" altLang="en-US">
                <a:latin typeface="Calibri" panose="020F0502020204030204" pitchFamily="34" charset="0"/>
              </a:rPr>
              <a:pPr eaLnBrk="1" hangingPunct="1"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654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DEAAE0B-E9BA-4E7D-8FDA-A7BC712EA210}" type="slidenum">
              <a:rPr lang="en-US" altLang="en-US"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375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DEAAE0B-E9BA-4E7D-8FDA-A7BC712EA210}" type="slidenum">
              <a:rPr lang="en-US" altLang="en-US">
                <a:latin typeface="Calibri" panose="020F0502020204030204" pitchFamily="34" charset="0"/>
              </a:rPr>
              <a:pPr eaLnBrk="1" hangingPunct="1"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024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DEAAE0B-E9BA-4E7D-8FDA-A7BC712EA210}" type="slidenum">
              <a:rPr lang="en-US" altLang="en-US"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295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DEAAE0B-E9BA-4E7D-8FDA-A7BC712EA210}" type="slidenum">
              <a:rPr lang="en-US" altLang="en-US">
                <a:latin typeface="Calibri" panose="020F0502020204030204" pitchFamily="34" charset="0"/>
              </a:rPr>
              <a:pPr eaLnBrk="1" hangingPunct="1"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680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DEAAE0B-E9BA-4E7D-8FDA-A7BC712EA210}" type="slidenum">
              <a:rPr lang="en-US" altLang="en-US"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319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DEAAE0B-E9BA-4E7D-8FDA-A7BC712EA210}" type="slidenum">
              <a:rPr lang="en-US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04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DEAAE0B-E9BA-4E7D-8FDA-A7BC712EA210}" type="slidenum">
              <a:rPr lang="en-US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432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DEAAE0B-E9BA-4E7D-8FDA-A7BC712EA210}" type="slidenum">
              <a:rPr lang="en-US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338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DEAAE0B-E9BA-4E7D-8FDA-A7BC712EA210}" type="slidenum">
              <a:rPr lang="en-US" altLang="en-US"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351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DEAAE0B-E9BA-4E7D-8FDA-A7BC712EA210}" type="slidenum">
              <a:rPr lang="en-US" altLang="en-US">
                <a:latin typeface="Calibri" panose="020F0502020204030204" pitchFamily="34" charset="0"/>
              </a:rPr>
              <a:pPr eaLnBrk="1" hangingPunct="1"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383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DEAAE0B-E9BA-4E7D-8FDA-A7BC712EA210}" type="slidenum">
              <a:rPr lang="en-US" altLang="en-US">
                <a:latin typeface="Calibri" panose="020F0502020204030204" pitchFamily="34" charset="0"/>
              </a:rPr>
              <a:pPr eaLnBrk="1" hangingPunct="1"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533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42088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1BF3B-301B-4910-8450-9BA36621C0AE}" type="datetimeFigureOut">
              <a:rPr lang="en-GB"/>
              <a:pPr>
                <a:defRPr/>
              </a:pPr>
              <a:t>19/03/2017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6444F-A374-4CA7-9771-A9FECB322C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9845755"/>
      </p:ext>
    </p:extLst>
  </p:cSld>
  <p:clrMapOvr>
    <a:masterClrMapping/>
  </p:clrMapOvr>
  <p:transition spd="slow" advClick="0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4BF96-1266-4E28-8075-23941D90DDBF}" type="datetimeFigureOut">
              <a:rPr lang="en-GB"/>
              <a:pPr>
                <a:defRPr/>
              </a:pPr>
              <a:t>19/03/2017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FD391-BB7E-4E62-AEB3-1021A5D0D7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534122"/>
      </p:ext>
    </p:extLst>
  </p:cSld>
  <p:clrMapOvr>
    <a:masterClrMapping/>
  </p:clrMapOvr>
  <p:transition spd="slow" advClick="0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92C5E-A93B-475A-9801-B7C64758123B}" type="datetimeFigureOut">
              <a:rPr lang="en-GB"/>
              <a:pPr>
                <a:defRPr/>
              </a:pPr>
              <a:t>19/03/2017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87EC9-1E35-49D1-8A20-4A1D6F7FB3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885420"/>
      </p:ext>
    </p:extLst>
  </p:cSld>
  <p:clrMapOvr>
    <a:masterClrMapping/>
  </p:clrMapOvr>
  <p:transition spd="slow" advClick="0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A417B-FCFA-47D4-AFBF-669BB6078A05}" type="datetimeFigureOut">
              <a:rPr lang="en-GB"/>
              <a:pPr>
                <a:defRPr/>
              </a:pPr>
              <a:t>19/03/2017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9B061-9276-47A4-ABF1-C710D41CEF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114688"/>
      </p:ext>
    </p:extLst>
  </p:cSld>
  <p:clrMapOvr>
    <a:masterClrMapping/>
  </p:clrMapOvr>
  <p:transition spd="slow" advClick="0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86464-9DEF-46C9-A7DA-B3994D28098E}" type="datetimeFigureOut">
              <a:rPr lang="en-GB"/>
              <a:pPr>
                <a:defRPr/>
              </a:pPr>
              <a:t>19/03/2017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099F1-D79C-4C35-8D01-C6C3C16B88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483765"/>
      </p:ext>
    </p:extLst>
  </p:cSld>
  <p:clrMapOvr>
    <a:masterClrMapping/>
  </p:clrMapOvr>
  <p:transition spd="slow" advClick="0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E92B5-C55C-48AA-9528-16F98744BA7A}" type="datetimeFigureOut">
              <a:rPr lang="en-GB"/>
              <a:pPr>
                <a:defRPr/>
              </a:pPr>
              <a:t>19/03/2017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6B901-F5E4-4BFD-99AD-D3D3CE3FC3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431431"/>
      </p:ext>
    </p:extLst>
  </p:cSld>
  <p:clrMapOvr>
    <a:masterClrMapping/>
  </p:clrMapOvr>
  <p:transition spd="slow" advClick="0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57584-984A-457E-99EB-E00F92A2E73C}" type="datetimeFigureOut">
              <a:rPr lang="en-GB"/>
              <a:pPr>
                <a:defRPr/>
              </a:pPr>
              <a:t>19/03/2017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D1349-A74F-4F32-8200-E4B9B666AC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953690"/>
      </p:ext>
    </p:extLst>
  </p:cSld>
  <p:clrMapOvr>
    <a:masterClrMapping/>
  </p:clrMapOvr>
  <p:transition spd="slow" advClick="0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C343F-A17C-45D1-8C0F-5A5179D6C5ED}" type="datetimeFigureOut">
              <a:rPr lang="en-GB"/>
              <a:pPr>
                <a:defRPr/>
              </a:pPr>
              <a:t>19/03/2017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1B56-4979-45EB-9FE2-C51A0E6484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5728843"/>
      </p:ext>
    </p:extLst>
  </p:cSld>
  <p:clrMapOvr>
    <a:masterClrMapping/>
  </p:clrMapOvr>
  <p:transition spd="slow" advClick="0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13F0C-10BB-4210-9E11-E16D4B94EA82}" type="datetimeFigureOut">
              <a:rPr lang="en-GB"/>
              <a:pPr>
                <a:defRPr/>
              </a:pPr>
              <a:t>19/03/2017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E76B2-2C94-4654-8970-811804C5CE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404563"/>
      </p:ext>
    </p:extLst>
  </p:cSld>
  <p:clrMapOvr>
    <a:masterClrMapping/>
  </p:clrMapOvr>
  <p:transition spd="slow" advClick="0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08C3F-12E3-443E-BEA9-49F248B92AEB}" type="datetimeFigureOut">
              <a:rPr lang="en-GB"/>
              <a:pPr>
                <a:defRPr/>
              </a:pPr>
              <a:t>19/03/2017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40ECB-17DC-42CC-9E82-D350B32511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650553"/>
      </p:ext>
    </p:extLst>
  </p:cSld>
  <p:clrMapOvr>
    <a:masterClrMapping/>
  </p:clrMapOvr>
  <p:transition spd="slow" advClick="0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91B21-D353-4AA0-8E41-65C552924A3E}" type="datetimeFigureOut">
              <a:rPr lang="en-GB"/>
              <a:pPr>
                <a:defRPr/>
              </a:pPr>
              <a:t>19/03/2017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9B1B0-AE32-4634-AEEB-3F10F0A013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312283"/>
      </p:ext>
    </p:extLst>
  </p:cSld>
  <p:clrMapOvr>
    <a:masterClrMapping/>
  </p:clrMapOvr>
  <p:transition spd="slow" advClick="0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6C6FF6-53AE-4F67-9D42-8C5880344780}" type="datetimeFigureOut">
              <a:rPr lang="en-GB"/>
              <a:pPr>
                <a:defRPr/>
              </a:pPr>
              <a:t>19/03/2017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7908F"/>
                </a:solidFill>
                <a:latin typeface="Eras Demi ITC" panose="020B0805030504020804" pitchFamily="34" charset="0"/>
              </a:defRPr>
            </a:lvl1pPr>
          </a:lstStyle>
          <a:p>
            <a:fld id="{1AFEFDB2-8920-41FF-A097-63FF0B662FB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slow" advClick="0">
    <p:push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as Medium IT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as Medium IT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as Medium IT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as Medium IT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as Medium IT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as Medium IT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as Medium IT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as Medium IT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.jpeg"/><Relationship Id="rId7" Type="http://schemas.openxmlformats.org/officeDocument/2006/relationships/image" Target="../media/image42.jpg"/><Relationship Id="rId12" Type="http://schemas.openxmlformats.org/officeDocument/2006/relationships/image" Target="../media/image4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g"/><Relationship Id="rId11" Type="http://schemas.openxmlformats.org/officeDocument/2006/relationships/image" Target="../media/image46.jpg"/><Relationship Id="rId5" Type="http://schemas.openxmlformats.org/officeDocument/2006/relationships/image" Target="../media/image40.jpg"/><Relationship Id="rId10" Type="http://schemas.openxmlformats.org/officeDocument/2006/relationships/image" Target="../media/image45.jpg"/><Relationship Id="rId4" Type="http://schemas.openxmlformats.org/officeDocument/2006/relationships/image" Target="../media/image39.jpg"/><Relationship Id="rId9" Type="http://schemas.openxmlformats.org/officeDocument/2006/relationships/image" Target="../media/image44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image" Target="../media/image52.png"/><Relationship Id="rId3" Type="http://schemas.openxmlformats.org/officeDocument/2006/relationships/image" Target="../media/image3.jpeg"/><Relationship Id="rId7" Type="http://schemas.openxmlformats.org/officeDocument/2006/relationships/diagramColors" Target="../diagrams/colors4.xml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50.jpeg"/><Relationship Id="rId5" Type="http://schemas.openxmlformats.org/officeDocument/2006/relationships/diagramLayout" Target="../diagrams/layout4.xml"/><Relationship Id="rId10" Type="http://schemas.openxmlformats.org/officeDocument/2006/relationships/image" Target="../media/image49.jpeg"/><Relationship Id="rId4" Type="http://schemas.openxmlformats.org/officeDocument/2006/relationships/diagramData" Target="../diagrams/data4.xml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openxmlformats.org/officeDocument/2006/relationships/image" Target="../media/image57.jpeg"/><Relationship Id="rId3" Type="http://schemas.openxmlformats.org/officeDocument/2006/relationships/image" Target="../media/image3.jpeg"/><Relationship Id="rId7" Type="http://schemas.openxmlformats.org/officeDocument/2006/relationships/diagramColors" Target="../diagrams/colors5.xml"/><Relationship Id="rId12" Type="http://schemas.openxmlformats.org/officeDocument/2006/relationships/image" Target="../media/image5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55.jpg"/><Relationship Id="rId5" Type="http://schemas.openxmlformats.org/officeDocument/2006/relationships/diagramLayout" Target="../diagrams/layout5.xml"/><Relationship Id="rId10" Type="http://schemas.openxmlformats.org/officeDocument/2006/relationships/image" Target="../media/image54.png"/><Relationship Id="rId4" Type="http://schemas.openxmlformats.org/officeDocument/2006/relationships/diagramData" Target="../diagrams/data5.xml"/><Relationship Id="rId9" Type="http://schemas.openxmlformats.org/officeDocument/2006/relationships/image" Target="../media/image53.jp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openxmlformats.org/officeDocument/2006/relationships/image" Target="../media/image62.jpg"/><Relationship Id="rId3" Type="http://schemas.openxmlformats.org/officeDocument/2006/relationships/image" Target="../media/image3.jpeg"/><Relationship Id="rId7" Type="http://schemas.openxmlformats.org/officeDocument/2006/relationships/diagramColors" Target="../diagrams/colors6.xml"/><Relationship Id="rId12" Type="http://schemas.openxmlformats.org/officeDocument/2006/relationships/image" Target="../media/image6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60.png"/><Relationship Id="rId5" Type="http://schemas.openxmlformats.org/officeDocument/2006/relationships/diagramLayout" Target="../diagrams/layout6.xml"/><Relationship Id="rId10" Type="http://schemas.openxmlformats.org/officeDocument/2006/relationships/image" Target="../media/image59.png"/><Relationship Id="rId4" Type="http://schemas.openxmlformats.org/officeDocument/2006/relationships/diagramData" Target="../diagrams/data6.xml"/><Relationship Id="rId9" Type="http://schemas.openxmlformats.org/officeDocument/2006/relationships/image" Target="../media/image58.jpg"/><Relationship Id="rId14" Type="http://schemas.openxmlformats.org/officeDocument/2006/relationships/image" Target="../media/image63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openxmlformats.org/officeDocument/2006/relationships/image" Target="../media/image68.png"/><Relationship Id="rId3" Type="http://schemas.openxmlformats.org/officeDocument/2006/relationships/image" Target="../media/image3.jpeg"/><Relationship Id="rId7" Type="http://schemas.openxmlformats.org/officeDocument/2006/relationships/diagramColors" Target="../diagrams/colors7.xml"/><Relationship Id="rId12" Type="http://schemas.openxmlformats.org/officeDocument/2006/relationships/image" Target="../media/image6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66.jpeg"/><Relationship Id="rId5" Type="http://schemas.openxmlformats.org/officeDocument/2006/relationships/diagramLayout" Target="../diagrams/layout7.xml"/><Relationship Id="rId10" Type="http://schemas.openxmlformats.org/officeDocument/2006/relationships/image" Target="../media/image65.jpeg"/><Relationship Id="rId4" Type="http://schemas.openxmlformats.org/officeDocument/2006/relationships/diagramData" Target="../diagrams/data7.xml"/><Relationship Id="rId9" Type="http://schemas.openxmlformats.org/officeDocument/2006/relationships/image" Target="../media/image6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0.jpeg"/><Relationship Id="rId4" Type="http://schemas.openxmlformats.org/officeDocument/2006/relationships/image" Target="../media/image69.gi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jpeg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3.jpe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3.jpe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g"/><Relationship Id="rId11" Type="http://schemas.openxmlformats.org/officeDocument/2006/relationships/image" Target="../media/image26.jpg"/><Relationship Id="rId5" Type="http://schemas.openxmlformats.org/officeDocument/2006/relationships/image" Target="../media/image20.jp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.jpeg"/><Relationship Id="rId7" Type="http://schemas.openxmlformats.org/officeDocument/2006/relationships/image" Target="../media/image33.jpeg"/><Relationship Id="rId12" Type="http://schemas.openxmlformats.org/officeDocument/2006/relationships/image" Target="../media/image3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11" Type="http://schemas.openxmlformats.org/officeDocument/2006/relationships/image" Target="../media/image37.jpg"/><Relationship Id="rId5" Type="http://schemas.openxmlformats.org/officeDocument/2006/relationships/image" Target="../media/image31.jpeg"/><Relationship Id="rId10" Type="http://schemas.openxmlformats.org/officeDocument/2006/relationships/image" Target="../media/image36.jp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762000" y="1820576"/>
            <a:ext cx="7772400" cy="20574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3206EC"/>
                </a:solidFill>
              </a:rPr>
              <a:t>Indian Muslims Association of Greater Houston</a:t>
            </a:r>
          </a:p>
        </p:txBody>
      </p:sp>
      <p:pic>
        <p:nvPicPr>
          <p:cNvPr id="5" name="Picture 4" descr="http://static.wixstatic.com/media/a45c79_7807541c8ab4ba07d3d733e6189a8721.jpg_srz_p_245_80_75_22_0.50_1.20_0.00_jpg_sr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57200"/>
            <a:ext cx="4274338" cy="1395703"/>
          </a:xfrm>
          <a:prstGeom prst="rect">
            <a:avLst/>
          </a:prstGeom>
          <a:solidFill>
            <a:srgbClr val="2318FA"/>
          </a:solidFill>
          <a:extLst/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673172" y="337228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Eras Medium IT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Eras Medium IT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Eras Medium IT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Eras Medium IT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Eras Medium IT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Eras Medium IT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Eras Medium IT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Eras Medium ITC" pitchFamily="34" charset="0"/>
              </a:defRPr>
            </a:lvl9pPr>
          </a:lstStyle>
          <a:p>
            <a:r>
              <a:rPr lang="en-US" altLang="en-US" sz="1600" b="1" dirty="0">
                <a:solidFill>
                  <a:srgbClr val="3206EC"/>
                </a:solidFill>
                <a:latin typeface="Lucida Handwriting" panose="03010101010101010101" pitchFamily="66" charset="0"/>
              </a:rPr>
              <a:t>Fostering Amity Across Cultures, Communities, and Religions</a:t>
            </a:r>
          </a:p>
        </p:txBody>
      </p:sp>
    </p:spTree>
    <p:extLst>
      <p:ext uri="{BB962C8B-B14F-4D97-AF65-F5344CB8AC3E}">
        <p14:creationId xmlns:p14="http://schemas.microsoft.com/office/powerpoint/2010/main" val="2656155723"/>
      </p:ext>
    </p:extLst>
  </p:cSld>
  <p:clrMapOvr>
    <a:masterClrMapping/>
  </p:clrMapOvr>
  <p:transition spd="slow" advClick="0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static.wixstatic.com/media/a45c79_7807541c8ab4ba07d3d733e6189a8721.jpg_srz_p_245_80_75_22_0.50_1.20_0.00_jpg_sr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8743"/>
            <a:ext cx="1866899" cy="609600"/>
          </a:xfrm>
          <a:prstGeom prst="rect">
            <a:avLst/>
          </a:prstGeom>
          <a:solidFill>
            <a:srgbClr val="2318FA"/>
          </a:solidFill>
          <a:extLst/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161" y="5340615"/>
            <a:ext cx="2956962" cy="1524000"/>
          </a:xfr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27037" y="685800"/>
            <a:ext cx="8229600" cy="729457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3206EC"/>
                </a:solidFill>
              </a:rPr>
              <a:t>Eid Milan 2016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04" y="1399093"/>
            <a:ext cx="2956962" cy="159142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4" y="5334000"/>
            <a:ext cx="2821358" cy="15184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9" y="1399093"/>
            <a:ext cx="2952536" cy="15890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904" y="3293882"/>
            <a:ext cx="3083096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334000"/>
            <a:ext cx="2819400" cy="15173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920" y="3183828"/>
            <a:ext cx="2952535" cy="15890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" y="3186136"/>
            <a:ext cx="2894624" cy="15867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496" y="1415256"/>
            <a:ext cx="2922504" cy="157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60787"/>
      </p:ext>
    </p:extLst>
  </p:cSld>
  <p:clrMapOvr>
    <a:masterClrMapping/>
  </p:clrMapOvr>
  <p:transition spd="slow" advClick="0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static.wixstatic.com/media/a45c79_7807541c8ab4ba07d3d733e6189a8721.jpg_srz_p_245_80_75_22_0.50_1.20_0.00_jpg_sr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8743"/>
            <a:ext cx="1866899" cy="609600"/>
          </a:xfrm>
          <a:prstGeom prst="rect">
            <a:avLst/>
          </a:prstGeom>
          <a:solidFill>
            <a:srgbClr val="2318FA"/>
          </a:solidFill>
          <a:extLst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839199" cy="729457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3206EC"/>
                </a:solidFill>
              </a:rPr>
              <a:t>Leadership – Executive Team – 2017-18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43141965"/>
              </p:ext>
            </p:extLst>
          </p:nvPr>
        </p:nvGraphicFramePr>
        <p:xfrm>
          <a:off x="1295400" y="1524000"/>
          <a:ext cx="9144000" cy="5196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0145" y="1389856"/>
            <a:ext cx="1176186" cy="12771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2" y="5592876"/>
            <a:ext cx="1176186" cy="12367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1" y="3421653"/>
            <a:ext cx="1176186" cy="14015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27877" y="2234065"/>
            <a:ext cx="1168070" cy="12711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27877" y="4419600"/>
            <a:ext cx="1161143" cy="133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94733"/>
      </p:ext>
    </p:extLst>
  </p:cSld>
  <p:clrMapOvr>
    <a:masterClrMapping/>
  </p:clrMapOvr>
  <p:transition spd="slow" advClick="0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static.wixstatic.com/media/a45c79_7807541c8ab4ba07d3d733e6189a8721.jpg_srz_p_245_80_75_22_0.50_1.20_0.00_jpg_sr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8743"/>
            <a:ext cx="1866899" cy="609600"/>
          </a:xfrm>
          <a:prstGeom prst="rect">
            <a:avLst/>
          </a:prstGeom>
          <a:solidFill>
            <a:srgbClr val="2318FA"/>
          </a:solidFill>
          <a:extLst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" y="685800"/>
            <a:ext cx="9067799" cy="729457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3206EC"/>
                </a:solidFill>
              </a:rPr>
              <a:t>Leadership – Executive Team - Past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86265534"/>
              </p:ext>
            </p:extLst>
          </p:nvPr>
        </p:nvGraphicFramePr>
        <p:xfrm>
          <a:off x="2114608" y="1356344"/>
          <a:ext cx="8172392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10" y="1295400"/>
            <a:ext cx="1282247" cy="152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057" y="2249190"/>
            <a:ext cx="1275995" cy="15608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445" y="4479759"/>
            <a:ext cx="1279778" cy="16102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38" y="3409444"/>
            <a:ext cx="1296519" cy="13519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68" y="5349712"/>
            <a:ext cx="1331777" cy="148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17521"/>
      </p:ext>
    </p:extLst>
  </p:cSld>
  <p:clrMapOvr>
    <a:masterClrMapping/>
  </p:clrMapOvr>
  <p:transition spd="slow" advClick="0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static.wixstatic.com/media/a45c79_7807541c8ab4ba07d3d733e6189a8721.jpg_srz_p_245_80_75_22_0.50_1.20_0.00_jpg_sr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8743"/>
            <a:ext cx="1866899" cy="609600"/>
          </a:xfrm>
          <a:prstGeom prst="rect">
            <a:avLst/>
          </a:prstGeom>
          <a:solidFill>
            <a:srgbClr val="2318FA"/>
          </a:solidFill>
          <a:extLst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27037" y="685800"/>
            <a:ext cx="8229600" cy="729457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3206EC"/>
                </a:solidFill>
              </a:rPr>
              <a:t>Leadership – Board of Directors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13690079"/>
              </p:ext>
            </p:extLst>
          </p:nvPr>
        </p:nvGraphicFramePr>
        <p:xfrm>
          <a:off x="1905000" y="1415257"/>
          <a:ext cx="8474074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5400"/>
            <a:ext cx="896397" cy="9695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47624" y="1929444"/>
            <a:ext cx="1092736" cy="11185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1276" y="3066907"/>
            <a:ext cx="973163" cy="10051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443" y="3979023"/>
            <a:ext cx="946240" cy="11432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792748"/>
            <a:ext cx="1000376" cy="1143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444" y="5829458"/>
            <a:ext cx="990990" cy="102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54855"/>
      </p:ext>
    </p:extLst>
  </p:cSld>
  <p:clrMapOvr>
    <a:masterClrMapping/>
  </p:clrMapOvr>
  <p:transition spd="slow" advClick="0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static.wixstatic.com/media/a45c79_7807541c8ab4ba07d3d733e6189a8721.jpg_srz_p_245_80_75_22_0.50_1.20_0.00_jpg_sr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8743"/>
            <a:ext cx="1866899" cy="609600"/>
          </a:xfrm>
          <a:prstGeom prst="rect">
            <a:avLst/>
          </a:prstGeom>
          <a:solidFill>
            <a:srgbClr val="2318FA"/>
          </a:solidFill>
          <a:extLst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27037" y="685800"/>
            <a:ext cx="8229600" cy="729457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3206EC"/>
                </a:solidFill>
              </a:rPr>
              <a:t>Leadership – Board of Advisors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52261802"/>
              </p:ext>
            </p:extLst>
          </p:nvPr>
        </p:nvGraphicFramePr>
        <p:xfrm>
          <a:off x="1936172" y="1348091"/>
          <a:ext cx="797936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836" y="1282762"/>
            <a:ext cx="887364" cy="10346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88" y="2209800"/>
            <a:ext cx="834048" cy="990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836" y="3053377"/>
            <a:ext cx="802413" cy="10532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102" y="4853923"/>
            <a:ext cx="1005498" cy="10739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1747" y="5691010"/>
            <a:ext cx="968355" cy="113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51378"/>
      </p:ext>
    </p:extLst>
  </p:cSld>
  <p:clrMapOvr>
    <a:masterClrMapping/>
  </p:clrMapOvr>
  <p:transition spd="slow" advClick="0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static.wixstatic.com/media/a45c79_7807541c8ab4ba07d3d733e6189a8721.jpg_srz_p_245_80_75_22_0.50_1.20_0.00_jpg_sr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8743"/>
            <a:ext cx="1866899" cy="609600"/>
          </a:xfrm>
          <a:prstGeom prst="rect">
            <a:avLst/>
          </a:prstGeom>
          <a:solidFill>
            <a:srgbClr val="2318FA"/>
          </a:solidFill>
          <a:extLst/>
        </p:spPr>
      </p:pic>
      <p:pic>
        <p:nvPicPr>
          <p:cNvPr id="1026" name="Picture 2" descr="http://www.ittaleem.com/attachments/announcment-greetings/7097d1202842801-happy-birthday-naveed_iqbal-1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96487"/>
            <a:ext cx="3352800" cy="1931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://static.panoramio.com/photos/large/671566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01200"/>
            <a:ext cx="3431132" cy="1926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Rectangle 1"/>
          <p:cNvSpPr/>
          <p:nvPr/>
        </p:nvSpPr>
        <p:spPr>
          <a:xfrm>
            <a:off x="2330777" y="4114800"/>
            <a:ext cx="4339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206E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Thank you!!!</a:t>
            </a:r>
          </a:p>
        </p:txBody>
      </p:sp>
    </p:spTree>
    <p:extLst>
      <p:ext uri="{BB962C8B-B14F-4D97-AF65-F5344CB8AC3E}">
        <p14:creationId xmlns:p14="http://schemas.microsoft.com/office/powerpoint/2010/main" val="574543928"/>
      </p:ext>
    </p:extLst>
  </p:cSld>
  <p:clrMapOvr>
    <a:masterClrMapping/>
  </p:clrMapOvr>
  <p:transition spd="slow" advClick="0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static.wixstatic.com/media/a45c79_7807541c8ab4ba07d3d733e6189a8721.jpg_srz_p_245_80_75_22_0.50_1.20_0.00_jpg_sr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8743"/>
            <a:ext cx="1866899" cy="609600"/>
          </a:xfrm>
          <a:prstGeom prst="rect">
            <a:avLst/>
          </a:prstGeom>
          <a:solidFill>
            <a:srgbClr val="2318FA"/>
          </a:solidFill>
          <a:extLst/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43769049"/>
              </p:ext>
            </p:extLst>
          </p:nvPr>
        </p:nvGraphicFramePr>
        <p:xfrm>
          <a:off x="2971800" y="1787525"/>
          <a:ext cx="7197438" cy="369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Ribbon: Tilted Up 15"/>
          <p:cNvSpPr/>
          <p:nvPr/>
        </p:nvSpPr>
        <p:spPr>
          <a:xfrm>
            <a:off x="4800600" y="152400"/>
            <a:ext cx="3505200" cy="1054823"/>
          </a:xfrm>
          <a:prstGeom prst="ribbon2">
            <a:avLst>
              <a:gd name="adj1" fmla="val 21950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3206EC"/>
                </a:solidFill>
              </a:rPr>
              <a:t>Est. 2012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27037" y="718343"/>
            <a:ext cx="8229600" cy="653257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3206EC"/>
                </a:solidFill>
              </a:rPr>
              <a:t>About IMAGH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1" t="54342" r="601"/>
          <a:stretch/>
        </p:blipFill>
        <p:spPr>
          <a:xfrm>
            <a:off x="533400" y="4572000"/>
            <a:ext cx="3124198" cy="1909882"/>
          </a:xfrm>
          <a:prstGeom prst="rect">
            <a:avLst/>
          </a:prstGeom>
        </p:spPr>
      </p:pic>
      <p:pic>
        <p:nvPicPr>
          <p:cNvPr id="1026" name="Picture 2" descr="C:\Users\Latafath\Desktop\Imagh\DSCN243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" y="15240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66699" y="6400800"/>
            <a:ext cx="86487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Eras Medium IT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Eras Medium IT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Eras Medium IT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Eras Medium IT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Eras Medium IT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Eras Medium IT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Eras Medium IT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Eras Medium ITC" pitchFamily="34" charset="0"/>
              </a:defRPr>
            </a:lvl9pPr>
          </a:lstStyle>
          <a:p>
            <a:r>
              <a:rPr lang="en-US" altLang="en-US" sz="1600" b="1" dirty="0">
                <a:solidFill>
                  <a:srgbClr val="3206EC"/>
                </a:solidFill>
                <a:latin typeface="Lucida Handwriting" panose="03010101010101010101" pitchFamily="66" charset="0"/>
              </a:rPr>
              <a:t>MISSION: Fostering Amity Across Cultures, Communities, and Religions</a:t>
            </a:r>
          </a:p>
        </p:txBody>
      </p:sp>
    </p:spTree>
    <p:extLst>
      <p:ext uri="{BB962C8B-B14F-4D97-AF65-F5344CB8AC3E}">
        <p14:creationId xmlns:p14="http://schemas.microsoft.com/office/powerpoint/2010/main" val="1334220174"/>
      </p:ext>
    </p:extLst>
  </p:cSld>
  <p:clrMapOvr>
    <a:masterClrMapping/>
  </p:clrMapOvr>
  <p:transition spd="slow" advClick="0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static.wixstatic.com/media/a45c79_7807541c8ab4ba07d3d733e6189a8721.jpg_srz_p_245_80_75_22_0.50_1.20_0.00_jpg_sr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8743"/>
            <a:ext cx="1866899" cy="609600"/>
          </a:xfrm>
          <a:prstGeom prst="rect">
            <a:avLst/>
          </a:prstGeom>
          <a:solidFill>
            <a:srgbClr val="2318FA"/>
          </a:solidFill>
          <a:extLst/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57182587"/>
              </p:ext>
            </p:extLst>
          </p:nvPr>
        </p:nvGraphicFramePr>
        <p:xfrm>
          <a:off x="3276600" y="1143000"/>
          <a:ext cx="5943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7037" y="685800"/>
            <a:ext cx="3154363" cy="729457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3206EC"/>
                </a:solidFill>
              </a:rPr>
              <a:t>Objectives</a:t>
            </a:r>
          </a:p>
        </p:txBody>
      </p:sp>
      <p:sp>
        <p:nvSpPr>
          <p:cNvPr id="10" name="Ribbon: Tilted Up 9"/>
          <p:cNvSpPr/>
          <p:nvPr/>
        </p:nvSpPr>
        <p:spPr>
          <a:xfrm>
            <a:off x="4800600" y="152400"/>
            <a:ext cx="3581400" cy="1054823"/>
          </a:xfrm>
          <a:prstGeom prst="ribbon2">
            <a:avLst>
              <a:gd name="adj1" fmla="val 21950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3206EC"/>
                </a:solidFill>
              </a:rPr>
              <a:t>300+ Members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5600"/>
            <a:ext cx="3815066" cy="207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8657"/>
      </p:ext>
    </p:extLst>
  </p:cSld>
  <p:clrMapOvr>
    <a:masterClrMapping/>
  </p:clrMapOvr>
  <p:transition spd="slow" advClick="0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static.wixstatic.com/media/a45c79_7807541c8ab4ba07d3d733e6189a8721.jpg_srz_p_245_80_75_22_0.50_1.20_0.00_jpg_sr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8743"/>
            <a:ext cx="1866899" cy="609600"/>
          </a:xfrm>
          <a:prstGeom prst="rect">
            <a:avLst/>
          </a:prstGeom>
          <a:solidFill>
            <a:srgbClr val="2318FA"/>
          </a:solidFill>
          <a:extLst/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7037" y="685800"/>
            <a:ext cx="7421563" cy="729457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3206EC"/>
                </a:solidFill>
              </a:rPr>
              <a:t>Planned Activities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3761735"/>
              </p:ext>
            </p:extLst>
          </p:nvPr>
        </p:nvGraphicFramePr>
        <p:xfrm>
          <a:off x="1" y="1600200"/>
          <a:ext cx="9144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23406192"/>
      </p:ext>
    </p:extLst>
  </p:cSld>
  <p:clrMapOvr>
    <a:masterClrMapping/>
  </p:clrMapOvr>
  <p:transition spd="slow" advClick="0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206EC"/>
                </a:solidFill>
              </a:rPr>
              <a:t>Inauguration of CLUB 65         April 7, 2013</a:t>
            </a:r>
          </a:p>
        </p:txBody>
      </p:sp>
      <p:pic>
        <p:nvPicPr>
          <p:cNvPr id="2050" name="Picture 2" descr="C:\Users\Latafath\Downloads\Club 65 Poster 03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79782"/>
            <a:ext cx="349733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1" t="17124" r="15088" b="10786"/>
          <a:stretch/>
        </p:blipFill>
        <p:spPr bwMode="auto">
          <a:xfrm>
            <a:off x="3886200" y="2819400"/>
            <a:ext cx="5028156" cy="284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4" y="223116"/>
            <a:ext cx="1709738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93073"/>
      </p:ext>
    </p:extLst>
  </p:cSld>
  <p:clrMapOvr>
    <a:masterClrMapping/>
  </p:clrMapOvr>
  <p:transition spd="slow" advClick="0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static.wixstatic.com/media/a45c79_7807541c8ab4ba07d3d733e6189a8721.jpg_srz_p_245_80_75_22_0.50_1.20_0.00_jpg_sr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8743"/>
            <a:ext cx="1866899" cy="609600"/>
          </a:xfrm>
          <a:prstGeom prst="rect">
            <a:avLst/>
          </a:prstGeom>
          <a:solidFill>
            <a:srgbClr val="2318FA"/>
          </a:solidFill>
          <a:extLst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27037" y="685800"/>
            <a:ext cx="8229600" cy="729457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3206EC"/>
                </a:solidFill>
              </a:rPr>
              <a:t>Eid Milan 2013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" y="2895601"/>
            <a:ext cx="2992067" cy="1610314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4868274"/>
            <a:ext cx="2977662" cy="19851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109" y="1214498"/>
            <a:ext cx="2336800" cy="15556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865" y="4868274"/>
            <a:ext cx="2977662" cy="1985108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292" y="3026277"/>
            <a:ext cx="1469659" cy="23691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997" y="5449944"/>
            <a:ext cx="2607679" cy="14034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073" y="2849264"/>
            <a:ext cx="3078163" cy="16566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304" y="1348319"/>
            <a:ext cx="3016533" cy="16234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1" y="1336146"/>
            <a:ext cx="2664434" cy="143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68441"/>
      </p:ext>
    </p:extLst>
  </p:cSld>
  <p:clrMapOvr>
    <a:masterClrMapping/>
  </p:clrMapOvr>
  <p:transition spd="slow" advClick="0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static.wixstatic.com/media/a45c79_7807541c8ab4ba07d3d733e6189a8721.jpg_srz_p_245_80_75_22_0.50_1.20_0.00_jpg_sr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8743"/>
            <a:ext cx="1866899" cy="609600"/>
          </a:xfrm>
          <a:prstGeom prst="rect">
            <a:avLst/>
          </a:prstGeom>
          <a:solidFill>
            <a:srgbClr val="2318FA"/>
          </a:solidFill>
          <a:extLst/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522" y="3281824"/>
            <a:ext cx="2528292" cy="1409339"/>
          </a:xfr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27037" y="685800"/>
            <a:ext cx="8229600" cy="729457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3206EC"/>
                </a:solidFill>
              </a:rPr>
              <a:t>Eid Milan 2014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7800"/>
            <a:ext cx="2973275" cy="16002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110" y="4401325"/>
            <a:ext cx="2914854" cy="15687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84" y="3281824"/>
            <a:ext cx="2618643" cy="14093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603" y="1313034"/>
            <a:ext cx="2623397" cy="14118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151" y="1909798"/>
            <a:ext cx="3251188" cy="18240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010" y="1313034"/>
            <a:ext cx="2716897" cy="1462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185704"/>
            <a:ext cx="3107232" cy="167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80191"/>
      </p:ext>
    </p:extLst>
  </p:cSld>
  <p:clrMapOvr>
    <a:masterClrMapping/>
  </p:clrMapOvr>
  <p:transition spd="slow" advClick="0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3" y="270020"/>
            <a:ext cx="8910637" cy="1143000"/>
          </a:xfrm>
        </p:spPr>
        <p:txBody>
          <a:bodyPr/>
          <a:lstStyle/>
          <a:p>
            <a:r>
              <a:rPr lang="en-US" dirty="0">
                <a:solidFill>
                  <a:srgbClr val="3206EC"/>
                </a:solidFill>
              </a:rPr>
              <a:t>Inauguration of SAYA </a:t>
            </a:r>
            <a:br>
              <a:rPr lang="en-US" dirty="0">
                <a:solidFill>
                  <a:srgbClr val="3206EC"/>
                </a:solidFill>
              </a:rPr>
            </a:br>
            <a:r>
              <a:rPr lang="en-US" dirty="0">
                <a:solidFill>
                  <a:srgbClr val="3206EC"/>
                </a:solidFill>
              </a:rPr>
              <a:t>April 27, 2014  </a:t>
            </a:r>
          </a:p>
        </p:txBody>
      </p:sp>
      <p:pic>
        <p:nvPicPr>
          <p:cNvPr id="3074" name="Picture 2" descr="C:\Users\Latafath\Desktop\SAYA 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96558"/>
            <a:ext cx="4572000" cy="245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0" t="8681" r="40314" b="6250"/>
          <a:stretch/>
        </p:blipFill>
        <p:spPr bwMode="auto">
          <a:xfrm>
            <a:off x="4724400" y="1752600"/>
            <a:ext cx="4166118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3" y="1438275"/>
            <a:ext cx="30194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6152"/>
      </p:ext>
    </p:extLst>
  </p:cSld>
  <p:clrMapOvr>
    <a:masterClrMapping/>
  </p:clrMapOvr>
  <p:transition spd="slow" advClick="0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static.wixstatic.com/media/a45c79_7807541c8ab4ba07d3d733e6189a8721.jpg_srz_p_245_80_75_22_0.50_1.20_0.00_jpg_sr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8743"/>
            <a:ext cx="1866899" cy="609600"/>
          </a:xfrm>
          <a:prstGeom prst="rect">
            <a:avLst/>
          </a:prstGeom>
          <a:solidFill>
            <a:srgbClr val="2318FA"/>
          </a:solidFill>
          <a:extLst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27037" y="685800"/>
            <a:ext cx="8229600" cy="729457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3206EC"/>
                </a:solidFill>
              </a:rPr>
              <a:t>Eid Milan 2015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5257"/>
            <a:ext cx="2819400" cy="1768298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027" y="1415257"/>
            <a:ext cx="2602254" cy="1495636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3950"/>
            <a:ext cx="2896638" cy="1924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671" y="4876623"/>
            <a:ext cx="3040329" cy="19813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33" y="1409082"/>
            <a:ext cx="2671249" cy="17806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638" y="2971799"/>
            <a:ext cx="3207033" cy="21380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248580"/>
            <a:ext cx="2990403" cy="16094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32" y="3376551"/>
            <a:ext cx="2650467" cy="14264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" y="3317174"/>
            <a:ext cx="2760792" cy="1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56372"/>
      </p:ext>
    </p:extLst>
  </p:cSld>
  <p:clrMapOvr>
    <a:masterClrMapping/>
  </p:clrMapOvr>
  <p:transition spd="slow" advClick="0">
    <p:push/>
  </p:transition>
</p:sld>
</file>

<file path=ppt/theme/theme1.xml><?xml version="1.0" encoding="utf-8"?>
<a:theme xmlns:a="http://schemas.openxmlformats.org/drawingml/2006/main" name="Office Theme">
  <a:themeElements>
    <a:clrScheme name="Custom 4">
      <a:dk1>
        <a:srgbClr val="953734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Eras Medium ITC"/>
        <a:ea typeface=""/>
        <a:cs typeface=""/>
      </a:majorFont>
      <a:minorFont>
        <a:latin typeface="Eras Demi IT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islamic_patterns</Template>
  <TotalTime>2056</TotalTime>
  <Words>262</Words>
  <Application>Microsoft Office PowerPoint</Application>
  <PresentationFormat>On-screen Show (4:3)</PresentationFormat>
  <Paragraphs>70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Eras Demi ITC</vt:lpstr>
      <vt:lpstr>Eras Medium ITC</vt:lpstr>
      <vt:lpstr>Lucida Handwriting</vt:lpstr>
      <vt:lpstr>Office Theme</vt:lpstr>
      <vt:lpstr>Indian Muslims Association of Greater Houston</vt:lpstr>
      <vt:lpstr>About IMAGH</vt:lpstr>
      <vt:lpstr>Objectives</vt:lpstr>
      <vt:lpstr>Planned Activities</vt:lpstr>
      <vt:lpstr>Inauguration of CLUB 65         April 7, 2013</vt:lpstr>
      <vt:lpstr>Eid Milan 2013</vt:lpstr>
      <vt:lpstr>Eid Milan 2014</vt:lpstr>
      <vt:lpstr>Inauguration of SAYA  April 27, 2014  </vt:lpstr>
      <vt:lpstr>Eid Milan 2015</vt:lpstr>
      <vt:lpstr>Eid Milan 2016</vt:lpstr>
      <vt:lpstr>Leadership – Executive Team – 2017-18</vt:lpstr>
      <vt:lpstr>Leadership – Executive Team - Past</vt:lpstr>
      <vt:lpstr>Leadership – Board of Directors</vt:lpstr>
      <vt:lpstr>Leadership – Board of Advisors</vt:lpstr>
      <vt:lpstr>PowerPoint Presentation</vt:lpstr>
    </vt:vector>
  </TitlesOfParts>
  <Company>Baker Hughes Incorporated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Muslims In India</dc:title>
  <dc:creator>Pathan, Saeed</dc:creator>
  <cp:lastModifiedBy>S P</cp:lastModifiedBy>
  <cp:revision>203</cp:revision>
  <cp:lastPrinted>2016-10-15T01:45:44Z</cp:lastPrinted>
  <dcterms:created xsi:type="dcterms:W3CDTF">2016-07-04T19:00:54Z</dcterms:created>
  <dcterms:modified xsi:type="dcterms:W3CDTF">2017-03-19T17:04:57Z</dcterms:modified>
</cp:coreProperties>
</file>